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321" r:id="rId3"/>
    <p:sldId id="486" r:id="rId4"/>
    <p:sldId id="487" r:id="rId5"/>
    <p:sldId id="354" r:id="rId6"/>
    <p:sldId id="485" r:id="rId7"/>
    <p:sldId id="496" r:id="rId8"/>
    <p:sldId id="497" r:id="rId9"/>
    <p:sldId id="498" r:id="rId10"/>
    <p:sldId id="520" r:id="rId11"/>
    <p:sldId id="521" r:id="rId12"/>
    <p:sldId id="522" r:id="rId13"/>
    <p:sldId id="499" r:id="rId14"/>
    <p:sldId id="484" r:id="rId15"/>
    <p:sldId id="503" r:id="rId16"/>
    <p:sldId id="492" r:id="rId17"/>
    <p:sldId id="461" r:id="rId18"/>
    <p:sldId id="504" r:id="rId19"/>
    <p:sldId id="505" r:id="rId20"/>
    <p:sldId id="506" r:id="rId21"/>
    <p:sldId id="507" r:id="rId22"/>
    <p:sldId id="508" r:id="rId23"/>
    <p:sldId id="509" r:id="rId24"/>
    <p:sldId id="510" r:id="rId25"/>
    <p:sldId id="511" r:id="rId26"/>
    <p:sldId id="515" r:id="rId27"/>
    <p:sldId id="518" r:id="rId28"/>
    <p:sldId id="512" r:id="rId29"/>
    <p:sldId id="513" r:id="rId30"/>
    <p:sldId id="519" r:id="rId31"/>
    <p:sldId id="514" r:id="rId32"/>
    <p:sldId id="488" r:id="rId33"/>
  </p:sldIdLst>
  <p:sldSz cx="9144000" cy="6858000" type="screen4x3"/>
  <p:notesSz cx="6797675" cy="99298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92" roundtripDataSignature="AMtx7mjUGbalqSNdcxBjMriR93ySVCeT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185EB4-2909-410D-90F8-B63D9DDFBAA7}">
  <a:tblStyle styleId="{B4185EB4-2909-410D-90F8-B63D9DDFBAA7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17" autoAdjust="0"/>
    <p:restoredTop sz="92815" autoAdjust="0"/>
  </p:normalViewPr>
  <p:slideViewPr>
    <p:cSldViewPr snapToGrid="0">
      <p:cViewPr varScale="1">
        <p:scale>
          <a:sx n="103" d="100"/>
          <a:sy n="103" d="100"/>
        </p:scale>
        <p:origin x="1662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9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9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Relationship Id="rId93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media/image1.png>
</file>

<file path=ppt/media/image10.png>
</file>

<file path=ppt/media/image100.png>
</file>

<file path=ppt/media/image101.png>
</file>

<file path=ppt/media/image11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2" y="1"/>
            <a:ext cx="2945659" cy="49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0446" y="1"/>
            <a:ext cx="2945659" cy="49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15988" y="744538"/>
            <a:ext cx="4965700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768" y="4716662"/>
            <a:ext cx="5438140" cy="446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2" y="9431601"/>
            <a:ext cx="2945659" cy="49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0446" y="9431601"/>
            <a:ext cx="2945659" cy="49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14963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5700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0" name="Google Shape;100;p1:notes"/>
          <p:cNvSpPr txBox="1">
            <a:spLocks noGrp="1"/>
          </p:cNvSpPr>
          <p:nvPr>
            <p:ph type="body" idx="1"/>
          </p:nvPr>
        </p:nvSpPr>
        <p:spPr>
          <a:xfrm>
            <a:off x="679768" y="4716662"/>
            <a:ext cx="5438140" cy="446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:notes"/>
          <p:cNvSpPr txBox="1">
            <a:spLocks noGrp="1"/>
          </p:cNvSpPr>
          <p:nvPr>
            <p:ph type="sldNum" idx="12"/>
          </p:nvPr>
        </p:nvSpPr>
        <p:spPr>
          <a:xfrm>
            <a:off x="3850446" y="9431601"/>
            <a:ext cx="2945659" cy="49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:notes"/>
          <p:cNvSpPr txBox="1">
            <a:spLocks noGrp="1"/>
          </p:cNvSpPr>
          <p:nvPr>
            <p:ph type="ftr" idx="11"/>
          </p:nvPr>
        </p:nvSpPr>
        <p:spPr>
          <a:xfrm>
            <a:off x="2" y="9431601"/>
            <a:ext cx="2945659" cy="49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 Confidential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3"/>
          <p:cNvSpPr txBox="1">
            <a:spLocks noGrp="1"/>
          </p:cNvSpPr>
          <p:nvPr>
            <p:ph type="ctrTitle"/>
          </p:nvPr>
        </p:nvSpPr>
        <p:spPr>
          <a:xfrm>
            <a:off x="522000" y="1122363"/>
            <a:ext cx="8100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subTitle" idx="1"/>
          </p:nvPr>
        </p:nvSpPr>
        <p:spPr>
          <a:xfrm>
            <a:off x="522000" y="3602038"/>
            <a:ext cx="8100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dt" idx="10"/>
          </p:nvPr>
        </p:nvSpPr>
        <p:spPr>
          <a:xfrm>
            <a:off x="522000" y="6489337"/>
            <a:ext cx="916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ftr" idx="11"/>
          </p:nvPr>
        </p:nvSpPr>
        <p:spPr>
          <a:xfrm>
            <a:off x="143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sldNum" idx="12"/>
          </p:nvPr>
        </p:nvSpPr>
        <p:spPr>
          <a:xfrm>
            <a:off x="251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5"/>
          <p:cNvSpPr txBox="1">
            <a:spLocks noGrp="1"/>
          </p:cNvSpPr>
          <p:nvPr>
            <p:ph type="title"/>
          </p:nvPr>
        </p:nvSpPr>
        <p:spPr>
          <a:xfrm>
            <a:off x="628650" y="900001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body" idx="1"/>
          </p:nvPr>
        </p:nvSpPr>
        <p:spPr>
          <a:xfrm>
            <a:off x="628650" y="380569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dt" idx="10"/>
          </p:nvPr>
        </p:nvSpPr>
        <p:spPr>
          <a:xfrm>
            <a:off x="522000" y="6489337"/>
            <a:ext cx="916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ftr" idx="11"/>
          </p:nvPr>
        </p:nvSpPr>
        <p:spPr>
          <a:xfrm>
            <a:off x="143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sldNum" idx="12"/>
          </p:nvPr>
        </p:nvSpPr>
        <p:spPr>
          <a:xfrm>
            <a:off x="251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256" y="527052"/>
            <a:ext cx="7925487" cy="580389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6"/>
          <p:cNvSpPr txBox="1">
            <a:spLocks noGrp="1"/>
          </p:cNvSpPr>
          <p:nvPr>
            <p:ph type="title"/>
          </p:nvPr>
        </p:nvSpPr>
        <p:spPr>
          <a:xfrm>
            <a:off x="1900800" y="1"/>
            <a:ext cx="707034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body" idx="1"/>
          </p:nvPr>
        </p:nvSpPr>
        <p:spPr>
          <a:xfrm>
            <a:off x="628650" y="684674"/>
            <a:ext cx="3886200" cy="580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2"/>
          </p:nvPr>
        </p:nvSpPr>
        <p:spPr>
          <a:xfrm>
            <a:off x="4629150" y="684674"/>
            <a:ext cx="3886200" cy="549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dt" idx="10"/>
          </p:nvPr>
        </p:nvSpPr>
        <p:spPr>
          <a:xfrm>
            <a:off x="522000" y="6489337"/>
            <a:ext cx="916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ftr" idx="11"/>
          </p:nvPr>
        </p:nvSpPr>
        <p:spPr>
          <a:xfrm>
            <a:off x="143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sldNum" idx="12"/>
          </p:nvPr>
        </p:nvSpPr>
        <p:spPr>
          <a:xfrm>
            <a:off x="251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256" y="527052"/>
            <a:ext cx="7925487" cy="580389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8"/>
          <p:cNvSpPr txBox="1">
            <a:spLocks noGrp="1"/>
          </p:cNvSpPr>
          <p:nvPr>
            <p:ph type="title"/>
          </p:nvPr>
        </p:nvSpPr>
        <p:spPr>
          <a:xfrm>
            <a:off x="1900800" y="1"/>
            <a:ext cx="707034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dt" idx="10"/>
          </p:nvPr>
        </p:nvSpPr>
        <p:spPr>
          <a:xfrm>
            <a:off x="522000" y="6489337"/>
            <a:ext cx="916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ftr" idx="11"/>
          </p:nvPr>
        </p:nvSpPr>
        <p:spPr>
          <a:xfrm>
            <a:off x="143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sldNum" idx="12"/>
          </p:nvPr>
        </p:nvSpPr>
        <p:spPr>
          <a:xfrm>
            <a:off x="251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256" y="527052"/>
            <a:ext cx="7925487" cy="580389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629841" y="987425"/>
            <a:ext cx="2949178" cy="10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dt" idx="10"/>
          </p:nvPr>
        </p:nvSpPr>
        <p:spPr>
          <a:xfrm>
            <a:off x="522000" y="6489337"/>
            <a:ext cx="916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ftr" idx="11"/>
          </p:nvPr>
        </p:nvSpPr>
        <p:spPr>
          <a:xfrm>
            <a:off x="143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sldNum" idx="12"/>
          </p:nvPr>
        </p:nvSpPr>
        <p:spPr>
          <a:xfrm>
            <a:off x="251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256" y="527052"/>
            <a:ext cx="7925487" cy="580389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1"/>
          <p:cNvSpPr txBox="1">
            <a:spLocks noGrp="1"/>
          </p:cNvSpPr>
          <p:nvPr>
            <p:ph type="title"/>
          </p:nvPr>
        </p:nvSpPr>
        <p:spPr>
          <a:xfrm>
            <a:off x="629841" y="987425"/>
            <a:ext cx="2949178" cy="10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21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dt" idx="10"/>
          </p:nvPr>
        </p:nvSpPr>
        <p:spPr>
          <a:xfrm>
            <a:off x="522000" y="6489337"/>
            <a:ext cx="916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ftr" idx="11"/>
          </p:nvPr>
        </p:nvSpPr>
        <p:spPr>
          <a:xfrm>
            <a:off x="143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sldNum" idx="12"/>
          </p:nvPr>
        </p:nvSpPr>
        <p:spPr>
          <a:xfrm>
            <a:off x="251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256" y="527052"/>
            <a:ext cx="7925487" cy="580389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2"/>
          <p:cNvSpPr txBox="1">
            <a:spLocks noGrp="1"/>
          </p:cNvSpPr>
          <p:nvPr>
            <p:ph type="title"/>
          </p:nvPr>
        </p:nvSpPr>
        <p:spPr>
          <a:xfrm>
            <a:off x="1900800" y="1"/>
            <a:ext cx="707034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body" idx="1"/>
          </p:nvPr>
        </p:nvSpPr>
        <p:spPr>
          <a:xfrm rot="5400000">
            <a:off x="2046267" y="-292120"/>
            <a:ext cx="5051466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dt" idx="10"/>
          </p:nvPr>
        </p:nvSpPr>
        <p:spPr>
          <a:xfrm>
            <a:off x="522000" y="6489337"/>
            <a:ext cx="916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ftr" idx="11"/>
          </p:nvPr>
        </p:nvSpPr>
        <p:spPr>
          <a:xfrm>
            <a:off x="143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sldNum" idx="12"/>
          </p:nvPr>
        </p:nvSpPr>
        <p:spPr>
          <a:xfrm>
            <a:off x="251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22"/>
          <p:cNvSpPr txBox="1"/>
          <p:nvPr/>
        </p:nvSpPr>
        <p:spPr>
          <a:xfrm>
            <a:off x="628650" y="1003259"/>
            <a:ext cx="6588919" cy="122238"/>
          </a:xfrm>
          <a:prstGeom prst="rect">
            <a:avLst/>
          </a:prstGeom>
          <a:gradFill>
            <a:gsLst>
              <a:gs pos="0">
                <a:srgbClr val="0000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256" y="527052"/>
            <a:ext cx="7925487" cy="580389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3"/>
          <p:cNvSpPr txBox="1">
            <a:spLocks noGrp="1"/>
          </p:cNvSpPr>
          <p:nvPr>
            <p:ph type="title"/>
          </p:nvPr>
        </p:nvSpPr>
        <p:spPr>
          <a:xfrm rot="5400000">
            <a:off x="4623594" y="2532095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body" idx="1"/>
          </p:nvPr>
        </p:nvSpPr>
        <p:spPr>
          <a:xfrm rot="5400000">
            <a:off x="623094" y="617570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dt" idx="10"/>
          </p:nvPr>
        </p:nvSpPr>
        <p:spPr>
          <a:xfrm>
            <a:off x="522000" y="6489337"/>
            <a:ext cx="916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3"/>
          <p:cNvSpPr txBox="1">
            <a:spLocks noGrp="1"/>
          </p:cNvSpPr>
          <p:nvPr>
            <p:ph type="ftr" idx="11"/>
          </p:nvPr>
        </p:nvSpPr>
        <p:spPr>
          <a:xfrm>
            <a:off x="143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251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/>
        </p:nvSpPr>
        <p:spPr>
          <a:xfrm>
            <a:off x="0" y="6498344"/>
            <a:ext cx="9144000" cy="360000"/>
          </a:xfrm>
          <a:prstGeom prst="rect">
            <a:avLst/>
          </a:prstGeom>
          <a:gradFill>
            <a:gsLst>
              <a:gs pos="0">
                <a:srgbClr val="7BD2F0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2"/>
          <p:cNvSpPr txBox="1"/>
          <p:nvPr/>
        </p:nvSpPr>
        <p:spPr>
          <a:xfrm>
            <a:off x="0" y="0"/>
            <a:ext cx="9144000" cy="540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CCE0EE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2"/>
          <p:cNvSpPr txBox="1">
            <a:spLocks noGrp="1"/>
          </p:cNvSpPr>
          <p:nvPr>
            <p:ph type="title"/>
          </p:nvPr>
        </p:nvSpPr>
        <p:spPr>
          <a:xfrm>
            <a:off x="1900800" y="1"/>
            <a:ext cx="707034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body" idx="1"/>
          </p:nvPr>
        </p:nvSpPr>
        <p:spPr>
          <a:xfrm>
            <a:off x="522000" y="666657"/>
            <a:ext cx="8100000" cy="583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dt" idx="10"/>
          </p:nvPr>
        </p:nvSpPr>
        <p:spPr>
          <a:xfrm>
            <a:off x="522000" y="6489337"/>
            <a:ext cx="916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ftr" idx="11"/>
          </p:nvPr>
        </p:nvSpPr>
        <p:spPr>
          <a:xfrm>
            <a:off x="143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2518650" y="6489337"/>
            <a:ext cx="108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" name="Google Shape;17;p12"/>
          <p:cNvSpPr txBox="1"/>
          <p:nvPr/>
        </p:nvSpPr>
        <p:spPr>
          <a:xfrm>
            <a:off x="3672000" y="6489337"/>
            <a:ext cx="18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PROV CONFIDENTIAL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" name="Google Shape;18;p1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80000" y="0"/>
            <a:ext cx="1720800" cy="540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5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10" Type="http://schemas.openxmlformats.org/officeDocument/2006/relationships/image" Target="../media/image75.png"/><Relationship Id="rId4" Type="http://schemas.openxmlformats.org/officeDocument/2006/relationships/image" Target="../media/image69.png"/><Relationship Id="rId9" Type="http://schemas.openxmlformats.org/officeDocument/2006/relationships/image" Target="../media/image7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7.png"/><Relationship Id="rId4" Type="http://schemas.openxmlformats.org/officeDocument/2006/relationships/image" Target="../media/image9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1.png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10" Type="http://schemas.openxmlformats.org/officeDocument/2006/relationships/image" Target="../media/image19.png"/><Relationship Id="rId4" Type="http://schemas.openxmlformats.org/officeDocument/2006/relationships/image" Target="../media/image13.emf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TBPP14202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 lang="zh-TW" altLang="en-US" dirty="0" smtClean="0"/>
              <a:t>配電資料</a:t>
            </a:r>
            <a:endParaRPr lang="en-US" altLang="zh-TW" dirty="0" smtClean="0"/>
          </a:p>
          <a:p>
            <a:r>
              <a:rPr lang="en-US" altLang="zh-TW" dirty="0" smtClean="0"/>
              <a:t>2025/12/16 A0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5445" y="2071396"/>
            <a:ext cx="4348482" cy="350811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557126"/>
            <a:ext cx="2586620" cy="1514270"/>
          </a:xfrm>
          <a:prstGeom prst="rect">
            <a:avLst/>
          </a:prstGeom>
        </p:spPr>
      </p:pic>
      <p:cxnSp>
        <p:nvCxnSpPr>
          <p:cNvPr id="7" name="直線單箭頭接點 6"/>
          <p:cNvCxnSpPr/>
          <p:nvPr/>
        </p:nvCxnSpPr>
        <p:spPr>
          <a:xfrm>
            <a:off x="2444620" y="1390261"/>
            <a:ext cx="1399592" cy="942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6897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7" y="557126"/>
            <a:ext cx="2586620" cy="151427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50" y="2177719"/>
            <a:ext cx="8412615" cy="4318428"/>
          </a:xfrm>
          <a:prstGeom prst="rect">
            <a:avLst/>
          </a:prstGeom>
        </p:spPr>
      </p:pic>
      <p:cxnSp>
        <p:nvCxnSpPr>
          <p:cNvPr id="7" name="直線單箭頭接點 6"/>
          <p:cNvCxnSpPr/>
          <p:nvPr/>
        </p:nvCxnSpPr>
        <p:spPr>
          <a:xfrm>
            <a:off x="2043404" y="1586204"/>
            <a:ext cx="569167" cy="5915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890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567" y="2159739"/>
            <a:ext cx="6916802" cy="4373536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557126"/>
            <a:ext cx="2586620" cy="1514270"/>
          </a:xfrm>
          <a:prstGeom prst="rect">
            <a:avLst/>
          </a:prstGeom>
        </p:spPr>
      </p:pic>
      <p:cxnSp>
        <p:nvCxnSpPr>
          <p:cNvPr id="5" name="直線單箭頭接點 4"/>
          <p:cNvCxnSpPr/>
          <p:nvPr/>
        </p:nvCxnSpPr>
        <p:spPr>
          <a:xfrm>
            <a:off x="1651518" y="1567543"/>
            <a:ext cx="681135" cy="6624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2059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439" y="862653"/>
            <a:ext cx="2681341" cy="184471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68" y="482235"/>
            <a:ext cx="2256712" cy="1684113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488208" y="1070954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70498" y="1209453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785726" y="1529567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M3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314157" y="1875451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M4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936078" y="482235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BTS</a:t>
            </a:r>
            <a:endParaRPr lang="zh-TW" altLang="en-US" sz="2000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16" y="2445834"/>
            <a:ext cx="2020191" cy="1927309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658953" y="2138851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CHS+BSR</a:t>
            </a:r>
            <a:endParaRPr lang="zh-TW" altLang="en-US" sz="20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1836492" y="2865266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M6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535596" y="4005400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M5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1284742" y="2455098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M7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pic>
        <p:nvPicPr>
          <p:cNvPr id="31" name="圖片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31" y="4373025"/>
            <a:ext cx="2510564" cy="2178115"/>
          </a:xfrm>
          <a:prstGeom prst="rect">
            <a:avLst/>
          </a:prstGeom>
        </p:spPr>
      </p:pic>
      <p:sp>
        <p:nvSpPr>
          <p:cNvPr id="32" name="文字方塊 31"/>
          <p:cNvSpPr txBox="1"/>
          <p:nvPr/>
        </p:nvSpPr>
        <p:spPr>
          <a:xfrm>
            <a:off x="1695411" y="5805695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M12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2250764" y="5473597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M16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1840636" y="6184536"/>
            <a:ext cx="551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M27</a:t>
            </a:r>
          </a:p>
        </p:txBody>
      </p:sp>
      <p:sp>
        <p:nvSpPr>
          <p:cNvPr id="35" name="文字方塊 34"/>
          <p:cNvSpPr txBox="1"/>
          <p:nvPr/>
        </p:nvSpPr>
        <p:spPr>
          <a:xfrm>
            <a:off x="1492192" y="6452435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M28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1492192" y="4492811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BSS+PTB</a:t>
            </a:r>
            <a:endParaRPr lang="zh-TW" altLang="en-US" sz="2000" dirty="0"/>
          </a:p>
        </p:txBody>
      </p:sp>
      <p:pic>
        <p:nvPicPr>
          <p:cNvPr id="37" name="圖片 3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1614" y="590743"/>
            <a:ext cx="1634163" cy="1604743"/>
          </a:xfrm>
          <a:prstGeom prst="rect">
            <a:avLst/>
          </a:prstGeom>
        </p:spPr>
      </p:pic>
      <p:sp>
        <p:nvSpPr>
          <p:cNvPr id="40" name="文字方塊 39"/>
          <p:cNvSpPr txBox="1"/>
          <p:nvPr/>
        </p:nvSpPr>
        <p:spPr>
          <a:xfrm>
            <a:off x="2638486" y="1135098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M25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41" name="文字方塊 40"/>
          <p:cNvSpPr txBox="1"/>
          <p:nvPr/>
        </p:nvSpPr>
        <p:spPr>
          <a:xfrm>
            <a:off x="3006309" y="1115425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M26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pic>
        <p:nvPicPr>
          <p:cNvPr id="42" name="圖片 4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9899" y="1984742"/>
            <a:ext cx="1764867" cy="1587978"/>
          </a:xfrm>
          <a:prstGeom prst="rect">
            <a:avLst/>
          </a:prstGeom>
        </p:spPr>
      </p:pic>
      <p:sp>
        <p:nvSpPr>
          <p:cNvPr id="39" name="文字方塊 38"/>
          <p:cNvSpPr txBox="1"/>
          <p:nvPr/>
        </p:nvSpPr>
        <p:spPr>
          <a:xfrm>
            <a:off x="3823692" y="3115577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M9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43" name="文字方塊 42"/>
          <p:cNvSpPr txBox="1"/>
          <p:nvPr/>
        </p:nvSpPr>
        <p:spPr>
          <a:xfrm>
            <a:off x="4997204" y="3389839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M13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4079027"/>
              </p:ext>
            </p:extLst>
          </p:nvPr>
        </p:nvGraphicFramePr>
        <p:xfrm>
          <a:off x="4017101" y="1190001"/>
          <a:ext cx="1247460" cy="656242"/>
        </p:xfrm>
        <a:graphic>
          <a:graphicData uri="http://schemas.openxmlformats.org/drawingml/2006/table">
            <a:tbl>
              <a:tblPr>
                <a:tableStyleId>{B4185EB4-2909-410D-90F8-B63D9DDFBAA7}</a:tableStyleId>
              </a:tblPr>
              <a:tblGrid>
                <a:gridCol w="1247460">
                  <a:extLst>
                    <a:ext uri="{9D8B030D-6E8A-4147-A177-3AD203B41FA5}">
                      <a16:colId xmlns:a16="http://schemas.microsoft.com/office/drawing/2014/main" val="791881948"/>
                    </a:ext>
                  </a:extLst>
                </a:gridCol>
              </a:tblGrid>
              <a:tr h="8887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800" u="none" strike="noStrike">
                          <a:effectLst/>
                        </a:rPr>
                        <a:t>吸嘴</a:t>
                      </a:r>
                      <a:r>
                        <a:rPr lang="en-US" altLang="zh-TW" sz="800" u="none" strike="noStrike">
                          <a:effectLst/>
                        </a:rPr>
                        <a:t>Z</a:t>
                      </a:r>
                      <a:r>
                        <a:rPr lang="zh-TW" altLang="en-US" sz="800" u="none" strike="noStrike">
                          <a:effectLst/>
                        </a:rPr>
                        <a:t>軸線馬</a:t>
                      </a:r>
                      <a:r>
                        <a:rPr lang="en-US" altLang="zh-TW" sz="800" u="none" strike="noStrike">
                          <a:effectLst/>
                        </a:rPr>
                        <a:t>(</a:t>
                      </a:r>
                      <a:r>
                        <a:rPr lang="zh-TW" altLang="en-US" sz="800" u="none" strike="noStrike">
                          <a:effectLst/>
                        </a:rPr>
                        <a:t>前左</a:t>
                      </a:r>
                      <a:r>
                        <a:rPr lang="en-US" altLang="zh-TW" sz="800" u="none" strike="noStrike">
                          <a:effectLst/>
                        </a:rPr>
                        <a:t>)</a:t>
                      </a:r>
                      <a:endParaRPr lang="en-US" altLang="zh-TW" sz="8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47852538"/>
                  </a:ext>
                </a:extLst>
              </a:tr>
              <a:tr h="8887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800" u="none" strike="noStrike">
                          <a:effectLst/>
                        </a:rPr>
                        <a:t>吸嘴</a:t>
                      </a:r>
                      <a:r>
                        <a:rPr lang="en-US" altLang="zh-TW" sz="800" u="none" strike="noStrike">
                          <a:effectLst/>
                        </a:rPr>
                        <a:t>R</a:t>
                      </a:r>
                      <a:r>
                        <a:rPr lang="zh-TW" altLang="en-US" sz="800" u="none" strike="noStrike">
                          <a:effectLst/>
                        </a:rPr>
                        <a:t>軸馬達</a:t>
                      </a:r>
                      <a:r>
                        <a:rPr lang="en-US" altLang="zh-TW" sz="800" u="none" strike="noStrike">
                          <a:effectLst/>
                        </a:rPr>
                        <a:t>(</a:t>
                      </a:r>
                      <a:r>
                        <a:rPr lang="zh-TW" altLang="en-US" sz="800" u="none" strike="noStrike">
                          <a:effectLst/>
                        </a:rPr>
                        <a:t>前左</a:t>
                      </a:r>
                      <a:r>
                        <a:rPr lang="en-US" altLang="zh-TW" sz="800" u="none" strike="noStrike">
                          <a:effectLst/>
                        </a:rPr>
                        <a:t>)</a:t>
                      </a:r>
                      <a:endParaRPr lang="en-US" altLang="zh-TW" sz="8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00599817"/>
                  </a:ext>
                </a:extLst>
              </a:tr>
              <a:tr h="168562">
                <a:tc>
                  <a:txBody>
                    <a:bodyPr/>
                    <a:lstStyle/>
                    <a:p>
                      <a:pPr algn="l" fontAlgn="ctr"/>
                      <a:endParaRPr lang="en-US" altLang="zh-TW" sz="800" b="0" i="0" u="none" strike="noStrike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02503505"/>
                  </a:ext>
                </a:extLst>
              </a:tr>
              <a:tr h="8887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800" u="none" strike="noStrike">
                          <a:effectLst/>
                        </a:rPr>
                        <a:t>吸嘴</a:t>
                      </a:r>
                      <a:r>
                        <a:rPr lang="en-US" altLang="zh-TW" sz="800" u="none" strike="noStrike">
                          <a:effectLst/>
                        </a:rPr>
                        <a:t>Z</a:t>
                      </a:r>
                      <a:r>
                        <a:rPr lang="zh-TW" altLang="en-US" sz="800" u="none" strike="noStrike">
                          <a:effectLst/>
                        </a:rPr>
                        <a:t>軸線馬</a:t>
                      </a:r>
                      <a:r>
                        <a:rPr lang="en-US" altLang="zh-TW" sz="800" u="none" strike="noStrike">
                          <a:effectLst/>
                        </a:rPr>
                        <a:t>(</a:t>
                      </a:r>
                      <a:r>
                        <a:rPr lang="zh-TW" altLang="en-US" sz="800" u="none" strike="noStrike">
                          <a:effectLst/>
                        </a:rPr>
                        <a:t>前右</a:t>
                      </a:r>
                      <a:r>
                        <a:rPr lang="en-US" altLang="zh-TW" sz="800" u="none" strike="noStrike">
                          <a:effectLst/>
                        </a:rPr>
                        <a:t>)</a:t>
                      </a:r>
                      <a:endParaRPr lang="en-US" altLang="zh-TW" sz="8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26685898"/>
                  </a:ext>
                </a:extLst>
              </a:tr>
              <a:tr h="8887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800" u="none" strike="noStrike" dirty="0">
                          <a:effectLst/>
                        </a:rPr>
                        <a:t>吸嘴</a:t>
                      </a:r>
                      <a:r>
                        <a:rPr lang="en-US" altLang="zh-TW" sz="800" u="none" strike="noStrike" dirty="0">
                          <a:effectLst/>
                        </a:rPr>
                        <a:t>R</a:t>
                      </a:r>
                      <a:r>
                        <a:rPr lang="zh-TW" altLang="en-US" sz="800" u="none" strike="noStrike" dirty="0">
                          <a:effectLst/>
                        </a:rPr>
                        <a:t>軸馬達</a:t>
                      </a:r>
                      <a:r>
                        <a:rPr lang="en-US" altLang="zh-TW" sz="800" u="none" strike="noStrike" dirty="0">
                          <a:effectLst/>
                        </a:rPr>
                        <a:t>(</a:t>
                      </a:r>
                      <a:r>
                        <a:rPr lang="zh-TW" altLang="en-US" sz="800" u="none" strike="noStrike" dirty="0">
                          <a:effectLst/>
                        </a:rPr>
                        <a:t>前右</a:t>
                      </a:r>
                      <a:r>
                        <a:rPr lang="en-US" altLang="zh-TW" sz="800" u="none" strike="noStrike" dirty="0">
                          <a:effectLst/>
                        </a:rPr>
                        <a:t>)</a:t>
                      </a:r>
                      <a:endParaRPr lang="en-US" altLang="zh-TW" sz="800" b="0" i="0" u="none" strike="noStrike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94771765"/>
                  </a:ext>
                </a:extLst>
              </a:tr>
            </a:tbl>
          </a:graphicData>
        </a:graphic>
      </p:graphicFrame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2563803"/>
              </p:ext>
            </p:extLst>
          </p:nvPr>
        </p:nvGraphicFramePr>
        <p:xfrm>
          <a:off x="4463876" y="3646920"/>
          <a:ext cx="1066655" cy="609600"/>
        </p:xfrm>
        <a:graphic>
          <a:graphicData uri="http://schemas.openxmlformats.org/drawingml/2006/table">
            <a:tbl>
              <a:tblPr>
                <a:tableStyleId>{B4185EB4-2909-410D-90F8-B63D9DDFBAA7}</a:tableStyleId>
              </a:tblPr>
              <a:tblGrid>
                <a:gridCol w="1066655">
                  <a:extLst>
                    <a:ext uri="{9D8B030D-6E8A-4147-A177-3AD203B41FA5}">
                      <a16:colId xmlns:a16="http://schemas.microsoft.com/office/drawing/2014/main" val="29280189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800" u="none" strike="noStrike">
                          <a:effectLst/>
                        </a:rPr>
                        <a:t>吸嘴</a:t>
                      </a:r>
                      <a:r>
                        <a:rPr lang="en-US" altLang="zh-TW" sz="800" u="none" strike="noStrike">
                          <a:effectLst/>
                        </a:rPr>
                        <a:t>Z</a:t>
                      </a:r>
                      <a:r>
                        <a:rPr lang="zh-TW" altLang="en-US" sz="800" u="none" strike="noStrike">
                          <a:effectLst/>
                        </a:rPr>
                        <a:t>軸線馬</a:t>
                      </a:r>
                      <a:r>
                        <a:rPr lang="en-US" altLang="zh-TW" sz="800" u="none" strike="noStrike">
                          <a:effectLst/>
                        </a:rPr>
                        <a:t>(</a:t>
                      </a:r>
                      <a:r>
                        <a:rPr lang="zh-TW" altLang="en-US" sz="800" u="none" strike="noStrike">
                          <a:effectLst/>
                        </a:rPr>
                        <a:t>後左</a:t>
                      </a:r>
                      <a:r>
                        <a:rPr lang="en-US" altLang="zh-TW" sz="800" u="none" strike="noStrike">
                          <a:effectLst/>
                        </a:rPr>
                        <a:t>)</a:t>
                      </a:r>
                      <a:endParaRPr lang="en-US" altLang="zh-TW" sz="8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28430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800" u="none" strike="noStrike">
                          <a:effectLst/>
                        </a:rPr>
                        <a:t>吸嘴</a:t>
                      </a:r>
                      <a:r>
                        <a:rPr lang="en-US" altLang="zh-TW" sz="800" u="none" strike="noStrike">
                          <a:effectLst/>
                        </a:rPr>
                        <a:t>R</a:t>
                      </a:r>
                      <a:r>
                        <a:rPr lang="zh-TW" altLang="en-US" sz="800" u="none" strike="noStrike">
                          <a:effectLst/>
                        </a:rPr>
                        <a:t>軸馬達</a:t>
                      </a:r>
                      <a:r>
                        <a:rPr lang="en-US" altLang="zh-TW" sz="800" u="none" strike="noStrike">
                          <a:effectLst/>
                        </a:rPr>
                        <a:t>(</a:t>
                      </a:r>
                      <a:r>
                        <a:rPr lang="zh-TW" altLang="en-US" sz="800" u="none" strike="noStrike">
                          <a:effectLst/>
                        </a:rPr>
                        <a:t>後左</a:t>
                      </a:r>
                      <a:r>
                        <a:rPr lang="en-US" altLang="zh-TW" sz="800" u="none" strike="noStrike">
                          <a:effectLst/>
                        </a:rPr>
                        <a:t>)</a:t>
                      </a:r>
                      <a:endParaRPr lang="en-US" altLang="zh-TW" sz="8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5672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altLang="zh-TW" sz="800" b="0" i="0" u="none" strike="noStrike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84454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800" u="none" strike="noStrike">
                          <a:effectLst/>
                        </a:rPr>
                        <a:t>吸嘴</a:t>
                      </a:r>
                      <a:r>
                        <a:rPr lang="en-US" altLang="zh-TW" sz="800" u="none" strike="noStrike">
                          <a:effectLst/>
                        </a:rPr>
                        <a:t>Z</a:t>
                      </a:r>
                      <a:r>
                        <a:rPr lang="zh-TW" altLang="en-US" sz="800" u="none" strike="noStrike">
                          <a:effectLst/>
                        </a:rPr>
                        <a:t>軸線馬</a:t>
                      </a:r>
                      <a:r>
                        <a:rPr lang="en-US" altLang="zh-TW" sz="800" u="none" strike="noStrike">
                          <a:effectLst/>
                        </a:rPr>
                        <a:t>(</a:t>
                      </a:r>
                      <a:r>
                        <a:rPr lang="zh-TW" altLang="en-US" sz="800" u="none" strike="noStrike">
                          <a:effectLst/>
                        </a:rPr>
                        <a:t>後右</a:t>
                      </a:r>
                      <a:r>
                        <a:rPr lang="en-US" altLang="zh-TW" sz="800" u="none" strike="noStrike">
                          <a:effectLst/>
                        </a:rPr>
                        <a:t>)</a:t>
                      </a:r>
                      <a:endParaRPr lang="en-US" altLang="zh-TW" sz="8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998838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800" u="none" strike="noStrike" dirty="0">
                          <a:effectLst/>
                        </a:rPr>
                        <a:t>吸嘴</a:t>
                      </a:r>
                      <a:r>
                        <a:rPr lang="en-US" altLang="zh-TW" sz="800" u="none" strike="noStrike" dirty="0">
                          <a:effectLst/>
                        </a:rPr>
                        <a:t>R</a:t>
                      </a:r>
                      <a:r>
                        <a:rPr lang="zh-TW" altLang="en-US" sz="800" u="none" strike="noStrike" dirty="0">
                          <a:effectLst/>
                        </a:rPr>
                        <a:t>軸馬達</a:t>
                      </a:r>
                      <a:r>
                        <a:rPr lang="en-US" altLang="zh-TW" sz="800" u="none" strike="noStrike" dirty="0">
                          <a:effectLst/>
                        </a:rPr>
                        <a:t>(</a:t>
                      </a:r>
                      <a:r>
                        <a:rPr lang="zh-TW" altLang="en-US" sz="800" u="none" strike="noStrike" dirty="0">
                          <a:effectLst/>
                        </a:rPr>
                        <a:t>後右</a:t>
                      </a:r>
                      <a:r>
                        <a:rPr lang="en-US" altLang="zh-TW" sz="800" u="none" strike="noStrike" dirty="0">
                          <a:effectLst/>
                        </a:rPr>
                        <a:t>)</a:t>
                      </a:r>
                      <a:endParaRPr lang="en-US" altLang="zh-TW" sz="800" b="0" i="0" u="none" strike="noStrike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55944386"/>
                  </a:ext>
                </a:extLst>
              </a:tr>
            </a:tbl>
          </a:graphicData>
        </a:graphic>
      </p:graphicFrame>
      <p:cxnSp>
        <p:nvCxnSpPr>
          <p:cNvPr id="47" name="直線單箭頭接點 46"/>
          <p:cNvCxnSpPr/>
          <p:nvPr/>
        </p:nvCxnSpPr>
        <p:spPr>
          <a:xfrm flipH="1" flipV="1">
            <a:off x="4491765" y="1846243"/>
            <a:ext cx="186612" cy="6367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/>
          <p:cNvCxnSpPr/>
          <p:nvPr/>
        </p:nvCxnSpPr>
        <p:spPr>
          <a:xfrm flipH="1">
            <a:off x="4868525" y="3247992"/>
            <a:ext cx="96223" cy="2803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字方塊 50"/>
          <p:cNvSpPr txBox="1"/>
          <p:nvPr/>
        </p:nvSpPr>
        <p:spPr>
          <a:xfrm>
            <a:off x="4083369" y="649469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HDT+TCD</a:t>
            </a:r>
            <a:endParaRPr lang="zh-TW" altLang="en-US" sz="2000" dirty="0"/>
          </a:p>
        </p:txBody>
      </p:sp>
      <p:sp>
        <p:nvSpPr>
          <p:cNvPr id="52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馬達軸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說明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3" name="圖片 5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0822" y="4167159"/>
            <a:ext cx="3746843" cy="2052387"/>
          </a:xfrm>
          <a:prstGeom prst="rect">
            <a:avLst/>
          </a:prstGeom>
        </p:spPr>
      </p:pic>
      <p:sp>
        <p:nvSpPr>
          <p:cNvPr id="54" name="文字方塊 53"/>
          <p:cNvSpPr txBox="1"/>
          <p:nvPr/>
        </p:nvSpPr>
        <p:spPr>
          <a:xfrm>
            <a:off x="6707277" y="4338922"/>
            <a:ext cx="1988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TTU</a:t>
            </a:r>
            <a:endParaRPr lang="zh-TW" altLang="en-US" sz="2000" dirty="0"/>
          </a:p>
        </p:txBody>
      </p:sp>
      <p:sp>
        <p:nvSpPr>
          <p:cNvPr id="55" name="文字方塊 54"/>
          <p:cNvSpPr txBox="1"/>
          <p:nvPr/>
        </p:nvSpPr>
        <p:spPr>
          <a:xfrm>
            <a:off x="3531374" y="1387609"/>
            <a:ext cx="772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NEW</a:t>
            </a:r>
            <a:endParaRPr lang="zh-TW" altLang="en-US" dirty="0"/>
          </a:p>
        </p:txBody>
      </p:sp>
      <p:sp>
        <p:nvSpPr>
          <p:cNvPr id="56" name="文字方塊 55"/>
          <p:cNvSpPr txBox="1"/>
          <p:nvPr/>
        </p:nvSpPr>
        <p:spPr>
          <a:xfrm>
            <a:off x="3925836" y="3769239"/>
            <a:ext cx="772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NEW</a:t>
            </a:r>
            <a:endParaRPr lang="zh-TW" altLang="en-US" dirty="0"/>
          </a:p>
        </p:txBody>
      </p:sp>
      <p:sp>
        <p:nvSpPr>
          <p:cNvPr id="57" name="文字方塊 56"/>
          <p:cNvSpPr txBox="1"/>
          <p:nvPr/>
        </p:nvSpPr>
        <p:spPr>
          <a:xfrm>
            <a:off x="6717254" y="4025379"/>
            <a:ext cx="710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NEW</a:t>
            </a:r>
            <a:endParaRPr lang="zh-TW" altLang="en-US" dirty="0"/>
          </a:p>
        </p:txBody>
      </p:sp>
      <p:sp>
        <p:nvSpPr>
          <p:cNvPr id="59" name="文字方塊 58"/>
          <p:cNvSpPr txBox="1"/>
          <p:nvPr/>
        </p:nvSpPr>
        <p:spPr>
          <a:xfrm>
            <a:off x="6634616" y="1408654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M17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60" name="文字方塊 59"/>
          <p:cNvSpPr txBox="1"/>
          <p:nvPr/>
        </p:nvSpPr>
        <p:spPr>
          <a:xfrm>
            <a:off x="7189310" y="967676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M18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61" name="文字方塊 60"/>
          <p:cNvSpPr txBox="1"/>
          <p:nvPr/>
        </p:nvSpPr>
        <p:spPr>
          <a:xfrm>
            <a:off x="7157667" y="1592939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M19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62" name="文字方塊 61"/>
          <p:cNvSpPr txBox="1"/>
          <p:nvPr/>
        </p:nvSpPr>
        <p:spPr>
          <a:xfrm>
            <a:off x="5010679" y="1060880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M10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63" name="文字方塊 62"/>
          <p:cNvSpPr txBox="1"/>
          <p:nvPr/>
        </p:nvSpPr>
        <p:spPr>
          <a:xfrm>
            <a:off x="5010679" y="1239401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M11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64" name="文字方塊 63"/>
          <p:cNvSpPr txBox="1"/>
          <p:nvPr/>
        </p:nvSpPr>
        <p:spPr>
          <a:xfrm>
            <a:off x="5473828" y="3514297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M14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65" name="文字方塊 64"/>
          <p:cNvSpPr txBox="1"/>
          <p:nvPr/>
        </p:nvSpPr>
        <p:spPr>
          <a:xfrm>
            <a:off x="5482274" y="3717852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M15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66" name="文字方塊 65"/>
          <p:cNvSpPr txBox="1"/>
          <p:nvPr/>
        </p:nvSpPr>
        <p:spPr>
          <a:xfrm flipH="1">
            <a:off x="8496679" y="914942"/>
            <a:ext cx="6402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M21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67" name="文字方塊 66"/>
          <p:cNvSpPr txBox="1"/>
          <p:nvPr/>
        </p:nvSpPr>
        <p:spPr>
          <a:xfrm flipH="1">
            <a:off x="8583849" y="1223336"/>
            <a:ext cx="6402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M22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68" name="文字方塊 67"/>
          <p:cNvSpPr txBox="1"/>
          <p:nvPr/>
        </p:nvSpPr>
        <p:spPr>
          <a:xfrm flipH="1">
            <a:off x="8583848" y="1419311"/>
            <a:ext cx="6402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M23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cxnSp>
        <p:nvCxnSpPr>
          <p:cNvPr id="70" name="直線單箭頭接點 69"/>
          <p:cNvCxnSpPr/>
          <p:nvPr/>
        </p:nvCxnSpPr>
        <p:spPr>
          <a:xfrm>
            <a:off x="8139232" y="1239401"/>
            <a:ext cx="357447" cy="179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字方塊 70"/>
          <p:cNvSpPr txBox="1"/>
          <p:nvPr/>
        </p:nvSpPr>
        <p:spPr>
          <a:xfrm flipH="1">
            <a:off x="8583847" y="1595116"/>
            <a:ext cx="785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預留</a:t>
            </a:r>
          </a:p>
        </p:txBody>
      </p:sp>
      <p:sp>
        <p:nvSpPr>
          <p:cNvPr id="74" name="文字方塊 73"/>
          <p:cNvSpPr txBox="1"/>
          <p:nvPr/>
        </p:nvSpPr>
        <p:spPr>
          <a:xfrm>
            <a:off x="5473828" y="3951720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M31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75" name="文字方塊 74"/>
          <p:cNvSpPr txBox="1"/>
          <p:nvPr/>
        </p:nvSpPr>
        <p:spPr>
          <a:xfrm>
            <a:off x="5473828" y="4131748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M32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76" name="文字方塊 75"/>
          <p:cNvSpPr txBox="1"/>
          <p:nvPr/>
        </p:nvSpPr>
        <p:spPr>
          <a:xfrm>
            <a:off x="5010679" y="1498802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M29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77" name="文字方塊 76"/>
          <p:cNvSpPr txBox="1"/>
          <p:nvPr/>
        </p:nvSpPr>
        <p:spPr>
          <a:xfrm>
            <a:off x="5010679" y="1677323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M30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78" name="文字方塊 77"/>
          <p:cNvSpPr txBox="1"/>
          <p:nvPr/>
        </p:nvSpPr>
        <p:spPr>
          <a:xfrm>
            <a:off x="4535347" y="5085916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M33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79" name="文字方塊 78"/>
          <p:cNvSpPr txBox="1"/>
          <p:nvPr/>
        </p:nvSpPr>
        <p:spPr>
          <a:xfrm>
            <a:off x="4561344" y="5239267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M34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80" name="文字方塊 79"/>
          <p:cNvSpPr txBox="1"/>
          <p:nvPr/>
        </p:nvSpPr>
        <p:spPr>
          <a:xfrm>
            <a:off x="4915631" y="5427492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M35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81" name="文字方塊 80"/>
          <p:cNvSpPr txBox="1"/>
          <p:nvPr/>
        </p:nvSpPr>
        <p:spPr>
          <a:xfrm>
            <a:off x="4965321" y="5599800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M36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82" name="文字方塊 81"/>
          <p:cNvSpPr txBox="1"/>
          <p:nvPr/>
        </p:nvSpPr>
        <p:spPr>
          <a:xfrm>
            <a:off x="5552085" y="5909435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M37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83" name="文字方塊 82"/>
          <p:cNvSpPr txBox="1"/>
          <p:nvPr/>
        </p:nvSpPr>
        <p:spPr>
          <a:xfrm>
            <a:off x="7779396" y="5528696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M38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84" name="文字方塊 83"/>
          <p:cNvSpPr txBox="1"/>
          <p:nvPr/>
        </p:nvSpPr>
        <p:spPr>
          <a:xfrm>
            <a:off x="6107710" y="6047935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M39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sp>
        <p:nvSpPr>
          <p:cNvPr id="85" name="文字方塊 84"/>
          <p:cNvSpPr txBox="1"/>
          <p:nvPr/>
        </p:nvSpPr>
        <p:spPr>
          <a:xfrm>
            <a:off x="8306955" y="5743537"/>
            <a:ext cx="519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0070C0"/>
                </a:solidFill>
              </a:rPr>
              <a:t>M40</a:t>
            </a:r>
            <a:endParaRPr lang="zh-TW" altLang="en-US" sz="1200" b="1" dirty="0">
              <a:solidFill>
                <a:srgbClr val="0070C0"/>
              </a:solidFill>
            </a:endParaRPr>
          </a:p>
        </p:txBody>
      </p:sp>
      <p:cxnSp>
        <p:nvCxnSpPr>
          <p:cNvPr id="86" name="直線單箭頭接點 85"/>
          <p:cNvCxnSpPr>
            <a:endCxn id="79" idx="3"/>
          </p:cNvCxnSpPr>
          <p:nvPr/>
        </p:nvCxnSpPr>
        <p:spPr>
          <a:xfrm flipH="1" flipV="1">
            <a:off x="5080698" y="5377767"/>
            <a:ext cx="510111" cy="11664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單箭頭接點 87"/>
          <p:cNvCxnSpPr/>
          <p:nvPr/>
        </p:nvCxnSpPr>
        <p:spPr>
          <a:xfrm flipH="1" flipV="1">
            <a:off x="5379633" y="5666720"/>
            <a:ext cx="558057" cy="940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 flipH="1">
            <a:off x="8583848" y="850926"/>
            <a:ext cx="543817" cy="1024525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文字方塊 68"/>
          <p:cNvSpPr txBox="1"/>
          <p:nvPr/>
        </p:nvSpPr>
        <p:spPr>
          <a:xfrm>
            <a:off x="6774938" y="535350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HTP+PPU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81408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286" y="1230752"/>
            <a:ext cx="5190423" cy="4932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3033072" y="5358514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6" name="直線單箭頭接點 5"/>
          <p:cNvCxnSpPr/>
          <p:nvPr/>
        </p:nvCxnSpPr>
        <p:spPr>
          <a:xfrm flipH="1">
            <a:off x="3839937" y="4676862"/>
            <a:ext cx="607722" cy="73818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/>
          <p:cNvSpPr txBox="1"/>
          <p:nvPr/>
        </p:nvSpPr>
        <p:spPr>
          <a:xfrm>
            <a:off x="3105847" y="5112293"/>
            <a:ext cx="603354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X0108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201194" y="5787722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" name="直線單箭頭接點 9"/>
          <p:cNvCxnSpPr>
            <a:endCxn id="11" idx="0"/>
          </p:cNvCxnSpPr>
          <p:nvPr/>
        </p:nvCxnSpPr>
        <p:spPr>
          <a:xfrm>
            <a:off x="5317549" y="4711959"/>
            <a:ext cx="258097" cy="82954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5273969" y="5541501"/>
            <a:ext cx="603354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X0109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4" name="直線單箭頭接點 13"/>
          <p:cNvCxnSpPr>
            <a:endCxn id="17" idx="0"/>
          </p:cNvCxnSpPr>
          <p:nvPr/>
        </p:nvCxnSpPr>
        <p:spPr>
          <a:xfrm>
            <a:off x="5579718" y="4616750"/>
            <a:ext cx="814272" cy="125499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5954170" y="6117966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2-1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6026945" y="5871745"/>
            <a:ext cx="7340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X0109-1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0" name="直線單箭頭接點 19"/>
          <p:cNvCxnSpPr/>
          <p:nvPr/>
        </p:nvCxnSpPr>
        <p:spPr>
          <a:xfrm>
            <a:off x="6238986" y="4211241"/>
            <a:ext cx="407136" cy="102416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6378867" y="5495112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2-2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6451642" y="5248891"/>
            <a:ext cx="7340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X0109-2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7266733" y="5956777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2-3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7339508" y="5710556"/>
            <a:ext cx="7340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X0109-3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6" name="直線單箭頭接點 25"/>
          <p:cNvCxnSpPr/>
          <p:nvPr/>
        </p:nvCxnSpPr>
        <p:spPr>
          <a:xfrm>
            <a:off x="6557467" y="4015920"/>
            <a:ext cx="1021912" cy="167056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/>
          <p:cNvCxnSpPr/>
          <p:nvPr/>
        </p:nvCxnSpPr>
        <p:spPr>
          <a:xfrm>
            <a:off x="7159209" y="3651477"/>
            <a:ext cx="385248" cy="106048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/>
          <p:cNvSpPr txBox="1"/>
          <p:nvPr/>
        </p:nvSpPr>
        <p:spPr>
          <a:xfrm>
            <a:off x="7266733" y="4923083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2-4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文字方塊 30"/>
          <p:cNvSpPr txBox="1"/>
          <p:nvPr/>
        </p:nvSpPr>
        <p:spPr>
          <a:xfrm>
            <a:off x="7339508" y="4676862"/>
            <a:ext cx="7340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X0109-4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2" name="直線單箭頭接點 31"/>
          <p:cNvCxnSpPr/>
          <p:nvPr/>
        </p:nvCxnSpPr>
        <p:spPr>
          <a:xfrm>
            <a:off x="7471892" y="3510818"/>
            <a:ext cx="824913" cy="106048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/>
          <p:cNvSpPr txBox="1"/>
          <p:nvPr/>
        </p:nvSpPr>
        <p:spPr>
          <a:xfrm>
            <a:off x="8202132" y="4711959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2-5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8274907" y="4465738"/>
            <a:ext cx="7340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X0109-5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6" name="直線單箭頭接點 35"/>
          <p:cNvCxnSpPr/>
          <p:nvPr/>
        </p:nvCxnSpPr>
        <p:spPr>
          <a:xfrm flipV="1">
            <a:off x="7512222" y="2694563"/>
            <a:ext cx="824913" cy="41589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/>
          <p:cNvSpPr txBox="1"/>
          <p:nvPr/>
        </p:nvSpPr>
        <p:spPr>
          <a:xfrm>
            <a:off x="8337135" y="2746532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文字方塊 38"/>
          <p:cNvSpPr txBox="1"/>
          <p:nvPr/>
        </p:nvSpPr>
        <p:spPr>
          <a:xfrm>
            <a:off x="8409910" y="2500311"/>
            <a:ext cx="603354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X010A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0" name="文字方塊 39"/>
          <p:cNvSpPr txBox="1"/>
          <p:nvPr/>
        </p:nvSpPr>
        <p:spPr>
          <a:xfrm>
            <a:off x="7749890" y="1875742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3-1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" name="文字方塊 40"/>
          <p:cNvSpPr txBox="1"/>
          <p:nvPr/>
        </p:nvSpPr>
        <p:spPr>
          <a:xfrm>
            <a:off x="7822665" y="1629521"/>
            <a:ext cx="7340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X010A-1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2" name="文字方塊 41"/>
          <p:cNvSpPr txBox="1"/>
          <p:nvPr/>
        </p:nvSpPr>
        <p:spPr>
          <a:xfrm>
            <a:off x="7086434" y="1376685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3-2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3" name="文字方塊 42"/>
          <p:cNvSpPr txBox="1"/>
          <p:nvPr/>
        </p:nvSpPr>
        <p:spPr>
          <a:xfrm>
            <a:off x="7159209" y="1130464"/>
            <a:ext cx="7340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X010A-2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4" name="文字方塊 43"/>
          <p:cNvSpPr txBox="1"/>
          <p:nvPr/>
        </p:nvSpPr>
        <p:spPr>
          <a:xfrm>
            <a:off x="6326952" y="1066208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3-3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5" name="文字方塊 44"/>
          <p:cNvSpPr txBox="1"/>
          <p:nvPr/>
        </p:nvSpPr>
        <p:spPr>
          <a:xfrm>
            <a:off x="6399727" y="819987"/>
            <a:ext cx="7340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X010A-3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6" name="直線單箭頭接點 45"/>
          <p:cNvCxnSpPr/>
          <p:nvPr/>
        </p:nvCxnSpPr>
        <p:spPr>
          <a:xfrm flipV="1">
            <a:off x="7086434" y="2098981"/>
            <a:ext cx="727855" cy="77945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/>
          <p:cNvCxnSpPr/>
          <p:nvPr/>
        </p:nvCxnSpPr>
        <p:spPr>
          <a:xfrm flipV="1">
            <a:off x="6431354" y="1620633"/>
            <a:ext cx="950911" cy="91882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/>
          <p:cNvCxnSpPr/>
          <p:nvPr/>
        </p:nvCxnSpPr>
        <p:spPr>
          <a:xfrm flipV="1">
            <a:off x="6238986" y="1319966"/>
            <a:ext cx="522049" cy="10782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字方塊 52"/>
          <p:cNvSpPr txBox="1"/>
          <p:nvPr/>
        </p:nvSpPr>
        <p:spPr>
          <a:xfrm>
            <a:off x="5070458" y="962466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4" name="文字方塊 53"/>
          <p:cNvSpPr txBox="1"/>
          <p:nvPr/>
        </p:nvSpPr>
        <p:spPr>
          <a:xfrm>
            <a:off x="5143233" y="716245"/>
            <a:ext cx="603354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X010B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5" name="文字方塊 54"/>
          <p:cNvSpPr txBox="1"/>
          <p:nvPr/>
        </p:nvSpPr>
        <p:spPr>
          <a:xfrm>
            <a:off x="4299980" y="695829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4-1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6" name="文字方塊 55"/>
          <p:cNvSpPr txBox="1"/>
          <p:nvPr/>
        </p:nvSpPr>
        <p:spPr>
          <a:xfrm>
            <a:off x="4372754" y="449608"/>
            <a:ext cx="77047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X010B-1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7" name="文字方塊 56"/>
          <p:cNvSpPr txBox="1"/>
          <p:nvPr/>
        </p:nvSpPr>
        <p:spPr>
          <a:xfrm>
            <a:off x="4020584" y="1358402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4-2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8" name="文字方塊 57"/>
          <p:cNvSpPr txBox="1"/>
          <p:nvPr/>
        </p:nvSpPr>
        <p:spPr>
          <a:xfrm>
            <a:off x="4093358" y="1112181"/>
            <a:ext cx="77047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X010B-2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9" name="文字方塊 58"/>
          <p:cNvSpPr txBox="1"/>
          <p:nvPr/>
        </p:nvSpPr>
        <p:spPr>
          <a:xfrm>
            <a:off x="3183184" y="1104522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4-3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0" name="文字方塊 59"/>
          <p:cNvSpPr txBox="1"/>
          <p:nvPr/>
        </p:nvSpPr>
        <p:spPr>
          <a:xfrm>
            <a:off x="3255958" y="858301"/>
            <a:ext cx="77047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X010B-3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1" name="文字方塊 60"/>
          <p:cNvSpPr txBox="1"/>
          <p:nvPr/>
        </p:nvSpPr>
        <p:spPr>
          <a:xfrm>
            <a:off x="3245853" y="1991259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4-4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2" name="文字方塊 61"/>
          <p:cNvSpPr txBox="1"/>
          <p:nvPr/>
        </p:nvSpPr>
        <p:spPr>
          <a:xfrm>
            <a:off x="3318627" y="1745038"/>
            <a:ext cx="77047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X010B-4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3" name="文字方塊 62"/>
          <p:cNvSpPr txBox="1"/>
          <p:nvPr/>
        </p:nvSpPr>
        <p:spPr>
          <a:xfrm>
            <a:off x="2312568" y="2135972"/>
            <a:ext cx="806865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安全</a:t>
            </a:r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</a:t>
            </a:r>
            <a:r>
              <a:rPr lang="en-US" altLang="zh-TW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4-5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4" name="文字方塊 63"/>
          <p:cNvSpPr txBox="1"/>
          <p:nvPr/>
        </p:nvSpPr>
        <p:spPr>
          <a:xfrm>
            <a:off x="2385342" y="1889751"/>
            <a:ext cx="77047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X010B-5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65" name="直線單箭頭接點 64"/>
          <p:cNvCxnSpPr>
            <a:endCxn id="53" idx="2"/>
          </p:cNvCxnSpPr>
          <p:nvPr/>
        </p:nvCxnSpPr>
        <p:spPr>
          <a:xfrm flipH="1" flipV="1">
            <a:off x="5473891" y="1177910"/>
            <a:ext cx="224099" cy="103261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單箭頭接點 66"/>
          <p:cNvCxnSpPr>
            <a:endCxn id="55" idx="2"/>
          </p:cNvCxnSpPr>
          <p:nvPr/>
        </p:nvCxnSpPr>
        <p:spPr>
          <a:xfrm flipH="1" flipV="1">
            <a:off x="4703413" y="911273"/>
            <a:ext cx="741758" cy="129925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單箭頭接點 68"/>
          <p:cNvCxnSpPr/>
          <p:nvPr/>
        </p:nvCxnSpPr>
        <p:spPr>
          <a:xfrm flipH="1" flipV="1">
            <a:off x="4559833" y="1629521"/>
            <a:ext cx="474142" cy="94593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單箭頭接點 71"/>
          <p:cNvCxnSpPr/>
          <p:nvPr/>
        </p:nvCxnSpPr>
        <p:spPr>
          <a:xfrm flipH="1" flipV="1">
            <a:off x="3687774" y="1339842"/>
            <a:ext cx="1009617" cy="151536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單箭頭接點 73"/>
          <p:cNvCxnSpPr/>
          <p:nvPr/>
        </p:nvCxnSpPr>
        <p:spPr>
          <a:xfrm flipH="1" flipV="1">
            <a:off x="3775601" y="2202340"/>
            <a:ext cx="474142" cy="94593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單箭頭接點 74"/>
          <p:cNvCxnSpPr/>
          <p:nvPr/>
        </p:nvCxnSpPr>
        <p:spPr>
          <a:xfrm flipH="1" flipV="1">
            <a:off x="2866828" y="2396455"/>
            <a:ext cx="958877" cy="88241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678" y="736617"/>
            <a:ext cx="2228247" cy="1498954"/>
          </a:xfrm>
          <a:prstGeom prst="rect">
            <a:avLst/>
          </a:prstGeom>
        </p:spPr>
      </p:pic>
      <p:sp>
        <p:nvSpPr>
          <p:cNvPr id="3" name="手繪多邊形 2"/>
          <p:cNvSpPr/>
          <p:nvPr/>
        </p:nvSpPr>
        <p:spPr>
          <a:xfrm>
            <a:off x="651979" y="1227278"/>
            <a:ext cx="819387" cy="662473"/>
          </a:xfrm>
          <a:custGeom>
            <a:avLst/>
            <a:gdLst>
              <a:gd name="connsiteX0" fmla="*/ 783771 w 819387"/>
              <a:gd name="connsiteY0" fmla="*/ 0 h 662473"/>
              <a:gd name="connsiteX1" fmla="*/ 746449 w 819387"/>
              <a:gd name="connsiteY1" fmla="*/ 363894 h 662473"/>
              <a:gd name="connsiteX2" fmla="*/ 653143 w 819387"/>
              <a:gd name="connsiteY2" fmla="*/ 373224 h 662473"/>
              <a:gd name="connsiteX3" fmla="*/ 531845 w 819387"/>
              <a:gd name="connsiteY3" fmla="*/ 382555 h 662473"/>
              <a:gd name="connsiteX4" fmla="*/ 475861 w 819387"/>
              <a:gd name="connsiteY4" fmla="*/ 391885 h 662473"/>
              <a:gd name="connsiteX5" fmla="*/ 363894 w 819387"/>
              <a:gd name="connsiteY5" fmla="*/ 419877 h 662473"/>
              <a:gd name="connsiteX6" fmla="*/ 382555 w 819387"/>
              <a:gd name="connsiteY6" fmla="*/ 494522 h 662473"/>
              <a:gd name="connsiteX7" fmla="*/ 373224 w 819387"/>
              <a:gd name="connsiteY7" fmla="*/ 662473 h 662473"/>
              <a:gd name="connsiteX8" fmla="*/ 261257 w 819387"/>
              <a:gd name="connsiteY8" fmla="*/ 653143 h 662473"/>
              <a:gd name="connsiteX9" fmla="*/ 233265 w 819387"/>
              <a:gd name="connsiteY9" fmla="*/ 643812 h 662473"/>
              <a:gd name="connsiteX10" fmla="*/ 102636 w 819387"/>
              <a:gd name="connsiteY10" fmla="*/ 625151 h 662473"/>
              <a:gd name="connsiteX11" fmla="*/ 9330 w 819387"/>
              <a:gd name="connsiteY11" fmla="*/ 597159 h 662473"/>
              <a:gd name="connsiteX12" fmla="*/ 0 w 819387"/>
              <a:gd name="connsiteY12" fmla="*/ 597159 h 662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9387" h="662473">
                <a:moveTo>
                  <a:pt x="783771" y="0"/>
                </a:moveTo>
                <a:cubicBezTo>
                  <a:pt x="782173" y="60729"/>
                  <a:pt x="885936" y="342435"/>
                  <a:pt x="746449" y="363894"/>
                </a:cubicBezTo>
                <a:cubicBezTo>
                  <a:pt x="715555" y="368647"/>
                  <a:pt x="684283" y="370516"/>
                  <a:pt x="653143" y="373224"/>
                </a:cubicBezTo>
                <a:cubicBezTo>
                  <a:pt x="612743" y="376737"/>
                  <a:pt x="572278" y="379445"/>
                  <a:pt x="531845" y="382555"/>
                </a:cubicBezTo>
                <a:cubicBezTo>
                  <a:pt x="513184" y="385665"/>
                  <a:pt x="494215" y="387297"/>
                  <a:pt x="475861" y="391885"/>
                </a:cubicBezTo>
                <a:cubicBezTo>
                  <a:pt x="327995" y="428851"/>
                  <a:pt x="510386" y="395463"/>
                  <a:pt x="363894" y="419877"/>
                </a:cubicBezTo>
                <a:cubicBezTo>
                  <a:pt x="371256" y="441963"/>
                  <a:pt x="382555" y="472007"/>
                  <a:pt x="382555" y="494522"/>
                </a:cubicBezTo>
                <a:cubicBezTo>
                  <a:pt x="382555" y="550592"/>
                  <a:pt x="376334" y="606489"/>
                  <a:pt x="373224" y="662473"/>
                </a:cubicBezTo>
                <a:cubicBezTo>
                  <a:pt x="335902" y="659363"/>
                  <a:pt x="298380" y="658093"/>
                  <a:pt x="261257" y="653143"/>
                </a:cubicBezTo>
                <a:cubicBezTo>
                  <a:pt x="251508" y="651843"/>
                  <a:pt x="242951" y="645521"/>
                  <a:pt x="233265" y="643812"/>
                </a:cubicBezTo>
                <a:cubicBezTo>
                  <a:pt x="189949" y="636168"/>
                  <a:pt x="102636" y="625151"/>
                  <a:pt x="102636" y="625151"/>
                </a:cubicBezTo>
                <a:cubicBezTo>
                  <a:pt x="66933" y="613250"/>
                  <a:pt x="44583" y="604210"/>
                  <a:pt x="9330" y="597159"/>
                </a:cubicBezTo>
                <a:cubicBezTo>
                  <a:pt x="6280" y="596549"/>
                  <a:pt x="3110" y="597159"/>
                  <a:pt x="0" y="597159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手繪多邊形 11"/>
          <p:cNvSpPr/>
          <p:nvPr/>
        </p:nvSpPr>
        <p:spPr>
          <a:xfrm>
            <a:off x="226114" y="1180625"/>
            <a:ext cx="801491" cy="681134"/>
          </a:xfrm>
          <a:custGeom>
            <a:avLst/>
            <a:gdLst>
              <a:gd name="connsiteX0" fmla="*/ 136616 w 801491"/>
              <a:gd name="connsiteY0" fmla="*/ 0 h 681134"/>
              <a:gd name="connsiteX1" fmla="*/ 145946 w 801491"/>
              <a:gd name="connsiteY1" fmla="*/ 65314 h 681134"/>
              <a:gd name="connsiteX2" fmla="*/ 155277 w 801491"/>
              <a:gd name="connsiteY2" fmla="*/ 111967 h 681134"/>
              <a:gd name="connsiteX3" fmla="*/ 145946 w 801491"/>
              <a:gd name="connsiteY3" fmla="*/ 158620 h 681134"/>
              <a:gd name="connsiteX4" fmla="*/ 80632 w 801491"/>
              <a:gd name="connsiteY4" fmla="*/ 167951 h 681134"/>
              <a:gd name="connsiteX5" fmla="*/ 5987 w 801491"/>
              <a:gd name="connsiteY5" fmla="*/ 186612 h 681134"/>
              <a:gd name="connsiteX6" fmla="*/ 15318 w 801491"/>
              <a:gd name="connsiteY6" fmla="*/ 419877 h 681134"/>
              <a:gd name="connsiteX7" fmla="*/ 99293 w 801491"/>
              <a:gd name="connsiteY7" fmla="*/ 410547 h 681134"/>
              <a:gd name="connsiteX8" fmla="*/ 360550 w 801491"/>
              <a:gd name="connsiteY8" fmla="*/ 419877 h 681134"/>
              <a:gd name="connsiteX9" fmla="*/ 444526 w 801491"/>
              <a:gd name="connsiteY9" fmla="*/ 419877 h 681134"/>
              <a:gd name="connsiteX10" fmla="*/ 500510 w 801491"/>
              <a:gd name="connsiteY10" fmla="*/ 401216 h 681134"/>
              <a:gd name="connsiteX11" fmla="*/ 528501 w 801491"/>
              <a:gd name="connsiteY11" fmla="*/ 391885 h 681134"/>
              <a:gd name="connsiteX12" fmla="*/ 584485 w 801491"/>
              <a:gd name="connsiteY12" fmla="*/ 401216 h 681134"/>
              <a:gd name="connsiteX13" fmla="*/ 668461 w 801491"/>
              <a:gd name="connsiteY13" fmla="*/ 429208 h 681134"/>
              <a:gd name="connsiteX14" fmla="*/ 696452 w 801491"/>
              <a:gd name="connsiteY14" fmla="*/ 438538 h 681134"/>
              <a:gd name="connsiteX15" fmla="*/ 771097 w 801491"/>
              <a:gd name="connsiteY15" fmla="*/ 457200 h 681134"/>
              <a:gd name="connsiteX16" fmla="*/ 789759 w 801491"/>
              <a:gd name="connsiteY16" fmla="*/ 475861 h 681134"/>
              <a:gd name="connsiteX17" fmla="*/ 789759 w 801491"/>
              <a:gd name="connsiteY17" fmla="*/ 681134 h 681134"/>
              <a:gd name="connsiteX18" fmla="*/ 715114 w 801491"/>
              <a:gd name="connsiteY18" fmla="*/ 671804 h 681134"/>
              <a:gd name="connsiteX19" fmla="*/ 659130 w 801491"/>
              <a:gd name="connsiteY19" fmla="*/ 653143 h 681134"/>
              <a:gd name="connsiteX20" fmla="*/ 584485 w 801491"/>
              <a:gd name="connsiteY20" fmla="*/ 643812 h 68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01491" h="681134">
                <a:moveTo>
                  <a:pt x="136616" y="0"/>
                </a:moveTo>
                <a:cubicBezTo>
                  <a:pt x="139726" y="21771"/>
                  <a:pt x="142331" y="43621"/>
                  <a:pt x="145946" y="65314"/>
                </a:cubicBezTo>
                <a:cubicBezTo>
                  <a:pt x="148553" y="80957"/>
                  <a:pt x="155277" y="96108"/>
                  <a:pt x="155277" y="111967"/>
                </a:cubicBezTo>
                <a:cubicBezTo>
                  <a:pt x="155277" y="127826"/>
                  <a:pt x="158633" y="149105"/>
                  <a:pt x="145946" y="158620"/>
                </a:cubicBezTo>
                <a:cubicBezTo>
                  <a:pt x="128352" y="171815"/>
                  <a:pt x="102197" y="163638"/>
                  <a:pt x="80632" y="167951"/>
                </a:cubicBezTo>
                <a:cubicBezTo>
                  <a:pt x="55483" y="172981"/>
                  <a:pt x="5987" y="186612"/>
                  <a:pt x="5987" y="186612"/>
                </a:cubicBezTo>
                <a:cubicBezTo>
                  <a:pt x="9097" y="264367"/>
                  <a:pt x="-14612" y="348046"/>
                  <a:pt x="15318" y="419877"/>
                </a:cubicBezTo>
                <a:cubicBezTo>
                  <a:pt x="26150" y="445874"/>
                  <a:pt x="71129" y="410547"/>
                  <a:pt x="99293" y="410547"/>
                </a:cubicBezTo>
                <a:cubicBezTo>
                  <a:pt x="186434" y="410547"/>
                  <a:pt x="273464" y="416767"/>
                  <a:pt x="360550" y="419877"/>
                </a:cubicBezTo>
                <a:cubicBezTo>
                  <a:pt x="401612" y="433565"/>
                  <a:pt x="388223" y="433953"/>
                  <a:pt x="444526" y="419877"/>
                </a:cubicBezTo>
                <a:cubicBezTo>
                  <a:pt x="463609" y="415106"/>
                  <a:pt x="481849" y="407437"/>
                  <a:pt x="500510" y="401216"/>
                </a:cubicBezTo>
                <a:lnTo>
                  <a:pt x="528501" y="391885"/>
                </a:lnTo>
                <a:cubicBezTo>
                  <a:pt x="547162" y="394995"/>
                  <a:pt x="566131" y="396628"/>
                  <a:pt x="584485" y="401216"/>
                </a:cubicBezTo>
                <a:cubicBezTo>
                  <a:pt x="584503" y="401220"/>
                  <a:pt x="654456" y="424540"/>
                  <a:pt x="668461" y="429208"/>
                </a:cubicBezTo>
                <a:cubicBezTo>
                  <a:pt x="677791" y="432318"/>
                  <a:pt x="686911" y="436153"/>
                  <a:pt x="696452" y="438538"/>
                </a:cubicBezTo>
                <a:lnTo>
                  <a:pt x="771097" y="457200"/>
                </a:lnTo>
                <a:cubicBezTo>
                  <a:pt x="777318" y="463420"/>
                  <a:pt x="788230" y="467198"/>
                  <a:pt x="789759" y="475861"/>
                </a:cubicBezTo>
                <a:cubicBezTo>
                  <a:pt x="808505" y="582088"/>
                  <a:pt x="801960" y="595721"/>
                  <a:pt x="789759" y="681134"/>
                </a:cubicBezTo>
                <a:cubicBezTo>
                  <a:pt x="764877" y="678024"/>
                  <a:pt x="739633" y="677058"/>
                  <a:pt x="715114" y="671804"/>
                </a:cubicBezTo>
                <a:cubicBezTo>
                  <a:pt x="695880" y="667683"/>
                  <a:pt x="678533" y="656377"/>
                  <a:pt x="659130" y="653143"/>
                </a:cubicBezTo>
                <a:cubicBezTo>
                  <a:pt x="597010" y="642789"/>
                  <a:pt x="622065" y="643812"/>
                  <a:pt x="584485" y="643812"/>
                </a:cubicBez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手繪多邊形 14"/>
          <p:cNvSpPr/>
          <p:nvPr/>
        </p:nvSpPr>
        <p:spPr>
          <a:xfrm>
            <a:off x="763946" y="1273931"/>
            <a:ext cx="1278294" cy="690465"/>
          </a:xfrm>
          <a:custGeom>
            <a:avLst/>
            <a:gdLst>
              <a:gd name="connsiteX0" fmla="*/ 1259633 w 1278294"/>
              <a:gd name="connsiteY0" fmla="*/ 0 h 690465"/>
              <a:gd name="connsiteX1" fmla="*/ 1268963 w 1278294"/>
              <a:gd name="connsiteY1" fmla="*/ 55984 h 690465"/>
              <a:gd name="connsiteX2" fmla="*/ 1278294 w 1278294"/>
              <a:gd name="connsiteY2" fmla="*/ 102637 h 690465"/>
              <a:gd name="connsiteX3" fmla="*/ 1259633 w 1278294"/>
              <a:gd name="connsiteY3" fmla="*/ 373224 h 690465"/>
              <a:gd name="connsiteX4" fmla="*/ 1250302 w 1278294"/>
              <a:gd name="connsiteY4" fmla="*/ 466530 h 690465"/>
              <a:gd name="connsiteX5" fmla="*/ 1222310 w 1278294"/>
              <a:gd name="connsiteY5" fmla="*/ 475861 h 690465"/>
              <a:gd name="connsiteX6" fmla="*/ 1101012 w 1278294"/>
              <a:gd name="connsiteY6" fmla="*/ 494522 h 690465"/>
              <a:gd name="connsiteX7" fmla="*/ 1026367 w 1278294"/>
              <a:gd name="connsiteY7" fmla="*/ 513184 h 690465"/>
              <a:gd name="connsiteX8" fmla="*/ 1007706 w 1278294"/>
              <a:gd name="connsiteY8" fmla="*/ 494522 h 690465"/>
              <a:gd name="connsiteX9" fmla="*/ 811763 w 1278294"/>
              <a:gd name="connsiteY9" fmla="*/ 475861 h 690465"/>
              <a:gd name="connsiteX10" fmla="*/ 615820 w 1278294"/>
              <a:gd name="connsiteY10" fmla="*/ 457200 h 690465"/>
              <a:gd name="connsiteX11" fmla="*/ 587829 w 1278294"/>
              <a:gd name="connsiteY11" fmla="*/ 447869 h 690465"/>
              <a:gd name="connsiteX12" fmla="*/ 550506 w 1278294"/>
              <a:gd name="connsiteY12" fmla="*/ 438539 h 690465"/>
              <a:gd name="connsiteX13" fmla="*/ 494522 w 1278294"/>
              <a:gd name="connsiteY13" fmla="*/ 419877 h 690465"/>
              <a:gd name="connsiteX14" fmla="*/ 307910 w 1278294"/>
              <a:gd name="connsiteY14" fmla="*/ 410547 h 690465"/>
              <a:gd name="connsiteX15" fmla="*/ 382555 w 1278294"/>
              <a:gd name="connsiteY15" fmla="*/ 391886 h 690465"/>
              <a:gd name="connsiteX16" fmla="*/ 438539 w 1278294"/>
              <a:gd name="connsiteY16" fmla="*/ 373224 h 690465"/>
              <a:gd name="connsiteX17" fmla="*/ 466531 w 1278294"/>
              <a:gd name="connsiteY17" fmla="*/ 363894 h 690465"/>
              <a:gd name="connsiteX18" fmla="*/ 447869 w 1278294"/>
              <a:gd name="connsiteY18" fmla="*/ 457200 h 690465"/>
              <a:gd name="connsiteX19" fmla="*/ 429208 w 1278294"/>
              <a:gd name="connsiteY19" fmla="*/ 513184 h 690465"/>
              <a:gd name="connsiteX20" fmla="*/ 419878 w 1278294"/>
              <a:gd name="connsiteY20" fmla="*/ 569167 h 690465"/>
              <a:gd name="connsiteX21" fmla="*/ 410547 w 1278294"/>
              <a:gd name="connsiteY21" fmla="*/ 597159 h 690465"/>
              <a:gd name="connsiteX22" fmla="*/ 401216 w 1278294"/>
              <a:gd name="connsiteY22" fmla="*/ 690465 h 690465"/>
              <a:gd name="connsiteX23" fmla="*/ 158620 w 1278294"/>
              <a:gd name="connsiteY23" fmla="*/ 681135 h 690465"/>
              <a:gd name="connsiteX24" fmla="*/ 0 w 1278294"/>
              <a:gd name="connsiteY24" fmla="*/ 671804 h 690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78294" h="690465">
                <a:moveTo>
                  <a:pt x="1259633" y="0"/>
                </a:moveTo>
                <a:cubicBezTo>
                  <a:pt x="1262743" y="18661"/>
                  <a:pt x="1265579" y="37370"/>
                  <a:pt x="1268963" y="55984"/>
                </a:cubicBezTo>
                <a:cubicBezTo>
                  <a:pt x="1271800" y="71587"/>
                  <a:pt x="1278294" y="86778"/>
                  <a:pt x="1278294" y="102637"/>
                </a:cubicBezTo>
                <a:cubicBezTo>
                  <a:pt x="1278294" y="330894"/>
                  <a:pt x="1275332" y="239778"/>
                  <a:pt x="1259633" y="373224"/>
                </a:cubicBezTo>
                <a:cubicBezTo>
                  <a:pt x="1255981" y="404267"/>
                  <a:pt x="1260984" y="437155"/>
                  <a:pt x="1250302" y="466530"/>
                </a:cubicBezTo>
                <a:cubicBezTo>
                  <a:pt x="1246941" y="475773"/>
                  <a:pt x="1231852" y="473475"/>
                  <a:pt x="1222310" y="475861"/>
                </a:cubicBezTo>
                <a:cubicBezTo>
                  <a:pt x="1179562" y="486548"/>
                  <a:pt x="1146342" y="488856"/>
                  <a:pt x="1101012" y="494522"/>
                </a:cubicBezTo>
                <a:cubicBezTo>
                  <a:pt x="1083113" y="500488"/>
                  <a:pt x="1042130" y="515436"/>
                  <a:pt x="1026367" y="513184"/>
                </a:cubicBezTo>
                <a:cubicBezTo>
                  <a:pt x="1017658" y="511940"/>
                  <a:pt x="1016193" y="496837"/>
                  <a:pt x="1007706" y="494522"/>
                </a:cubicBezTo>
                <a:cubicBezTo>
                  <a:pt x="989936" y="489676"/>
                  <a:pt x="814260" y="476069"/>
                  <a:pt x="811763" y="475861"/>
                </a:cubicBezTo>
                <a:cubicBezTo>
                  <a:pt x="725381" y="447066"/>
                  <a:pt x="823220" y="476952"/>
                  <a:pt x="615820" y="457200"/>
                </a:cubicBezTo>
                <a:cubicBezTo>
                  <a:pt x="606029" y="456268"/>
                  <a:pt x="597286" y="450571"/>
                  <a:pt x="587829" y="447869"/>
                </a:cubicBezTo>
                <a:cubicBezTo>
                  <a:pt x="575499" y="444346"/>
                  <a:pt x="562789" y="442224"/>
                  <a:pt x="550506" y="438539"/>
                </a:cubicBezTo>
                <a:cubicBezTo>
                  <a:pt x="531665" y="432887"/>
                  <a:pt x="514168" y="420859"/>
                  <a:pt x="494522" y="419877"/>
                </a:cubicBezTo>
                <a:lnTo>
                  <a:pt x="307910" y="410547"/>
                </a:lnTo>
                <a:cubicBezTo>
                  <a:pt x="392845" y="382234"/>
                  <a:pt x="258700" y="425665"/>
                  <a:pt x="382555" y="391886"/>
                </a:cubicBezTo>
                <a:cubicBezTo>
                  <a:pt x="401533" y="386710"/>
                  <a:pt x="419878" y="379444"/>
                  <a:pt x="438539" y="373224"/>
                </a:cubicBezTo>
                <a:lnTo>
                  <a:pt x="466531" y="363894"/>
                </a:lnTo>
                <a:cubicBezTo>
                  <a:pt x="460310" y="394996"/>
                  <a:pt x="457899" y="427110"/>
                  <a:pt x="447869" y="457200"/>
                </a:cubicBezTo>
                <a:lnTo>
                  <a:pt x="429208" y="513184"/>
                </a:lnTo>
                <a:cubicBezTo>
                  <a:pt x="426098" y="531845"/>
                  <a:pt x="423982" y="550699"/>
                  <a:pt x="419878" y="569167"/>
                </a:cubicBezTo>
                <a:cubicBezTo>
                  <a:pt x="417744" y="578768"/>
                  <a:pt x="412043" y="587438"/>
                  <a:pt x="410547" y="597159"/>
                </a:cubicBezTo>
                <a:cubicBezTo>
                  <a:pt x="405794" y="628053"/>
                  <a:pt x="404326" y="659363"/>
                  <a:pt x="401216" y="690465"/>
                </a:cubicBezTo>
                <a:lnTo>
                  <a:pt x="158620" y="681135"/>
                </a:lnTo>
                <a:cubicBezTo>
                  <a:pt x="105712" y="678674"/>
                  <a:pt x="0" y="671804"/>
                  <a:pt x="0" y="671804"/>
                </a:cubicBezTo>
              </a:path>
            </a:pathLst>
          </a:custGeom>
          <a:noFill/>
          <a:ln>
            <a:solidFill>
              <a:srgbClr val="FFFF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手繪多邊形 17"/>
          <p:cNvSpPr/>
          <p:nvPr/>
        </p:nvSpPr>
        <p:spPr>
          <a:xfrm>
            <a:off x="679970" y="1245939"/>
            <a:ext cx="279919" cy="606490"/>
          </a:xfrm>
          <a:custGeom>
            <a:avLst/>
            <a:gdLst>
              <a:gd name="connsiteX0" fmla="*/ 18662 w 279919"/>
              <a:gd name="connsiteY0" fmla="*/ 0 h 606490"/>
              <a:gd name="connsiteX1" fmla="*/ 9331 w 279919"/>
              <a:gd name="connsiteY1" fmla="*/ 111967 h 606490"/>
              <a:gd name="connsiteX2" fmla="*/ 0 w 279919"/>
              <a:gd name="connsiteY2" fmla="*/ 186612 h 606490"/>
              <a:gd name="connsiteX3" fmla="*/ 9331 w 279919"/>
              <a:gd name="connsiteY3" fmla="*/ 354563 h 606490"/>
              <a:gd name="connsiteX4" fmla="*/ 37323 w 279919"/>
              <a:gd name="connsiteY4" fmla="*/ 345233 h 606490"/>
              <a:gd name="connsiteX5" fmla="*/ 158621 w 279919"/>
              <a:gd name="connsiteY5" fmla="*/ 363894 h 606490"/>
              <a:gd name="connsiteX6" fmla="*/ 214605 w 279919"/>
              <a:gd name="connsiteY6" fmla="*/ 382555 h 606490"/>
              <a:gd name="connsiteX7" fmla="*/ 242596 w 279919"/>
              <a:gd name="connsiteY7" fmla="*/ 391886 h 606490"/>
              <a:gd name="connsiteX8" fmla="*/ 261258 w 279919"/>
              <a:gd name="connsiteY8" fmla="*/ 410547 h 606490"/>
              <a:gd name="connsiteX9" fmla="*/ 270588 w 279919"/>
              <a:gd name="connsiteY9" fmla="*/ 438539 h 606490"/>
              <a:gd name="connsiteX10" fmla="*/ 279919 w 279919"/>
              <a:gd name="connsiteY10" fmla="*/ 587829 h 606490"/>
              <a:gd name="connsiteX11" fmla="*/ 251927 w 279919"/>
              <a:gd name="connsiteY11" fmla="*/ 606490 h 606490"/>
              <a:gd name="connsiteX12" fmla="*/ 195943 w 279919"/>
              <a:gd name="connsiteY12" fmla="*/ 587829 h 606490"/>
              <a:gd name="connsiteX13" fmla="*/ 139960 w 279919"/>
              <a:gd name="connsiteY13" fmla="*/ 569167 h 606490"/>
              <a:gd name="connsiteX14" fmla="*/ 102637 w 279919"/>
              <a:gd name="connsiteY14" fmla="*/ 559837 h 606490"/>
              <a:gd name="connsiteX15" fmla="*/ 121298 w 279919"/>
              <a:gd name="connsiteY15" fmla="*/ 550506 h 606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9919" h="606490">
                <a:moveTo>
                  <a:pt x="18662" y="0"/>
                </a:moveTo>
                <a:cubicBezTo>
                  <a:pt x="15552" y="37322"/>
                  <a:pt x="13058" y="74701"/>
                  <a:pt x="9331" y="111967"/>
                </a:cubicBezTo>
                <a:cubicBezTo>
                  <a:pt x="6836" y="136918"/>
                  <a:pt x="0" y="161537"/>
                  <a:pt x="0" y="186612"/>
                </a:cubicBezTo>
                <a:cubicBezTo>
                  <a:pt x="0" y="242682"/>
                  <a:pt x="6221" y="298579"/>
                  <a:pt x="9331" y="354563"/>
                </a:cubicBezTo>
                <a:cubicBezTo>
                  <a:pt x="18662" y="351453"/>
                  <a:pt x="27488" y="345233"/>
                  <a:pt x="37323" y="345233"/>
                </a:cubicBezTo>
                <a:cubicBezTo>
                  <a:pt x="56248" y="345233"/>
                  <a:pt x="132573" y="356790"/>
                  <a:pt x="158621" y="363894"/>
                </a:cubicBezTo>
                <a:cubicBezTo>
                  <a:pt x="177599" y="369070"/>
                  <a:pt x="195944" y="376334"/>
                  <a:pt x="214605" y="382555"/>
                </a:cubicBezTo>
                <a:lnTo>
                  <a:pt x="242596" y="391886"/>
                </a:lnTo>
                <a:cubicBezTo>
                  <a:pt x="248817" y="398106"/>
                  <a:pt x="256732" y="403004"/>
                  <a:pt x="261258" y="410547"/>
                </a:cubicBezTo>
                <a:cubicBezTo>
                  <a:pt x="266318" y="418981"/>
                  <a:pt x="269558" y="428758"/>
                  <a:pt x="270588" y="438539"/>
                </a:cubicBezTo>
                <a:cubicBezTo>
                  <a:pt x="275808" y="488125"/>
                  <a:pt x="276809" y="538066"/>
                  <a:pt x="279919" y="587829"/>
                </a:cubicBezTo>
                <a:cubicBezTo>
                  <a:pt x="270588" y="594049"/>
                  <a:pt x="263141" y="606490"/>
                  <a:pt x="251927" y="606490"/>
                </a:cubicBezTo>
                <a:cubicBezTo>
                  <a:pt x="232256" y="606490"/>
                  <a:pt x="214604" y="594050"/>
                  <a:pt x="195943" y="587829"/>
                </a:cubicBezTo>
                <a:lnTo>
                  <a:pt x="139960" y="569167"/>
                </a:lnTo>
                <a:cubicBezTo>
                  <a:pt x="127519" y="566057"/>
                  <a:pt x="111705" y="568905"/>
                  <a:pt x="102637" y="559837"/>
                </a:cubicBezTo>
                <a:cubicBezTo>
                  <a:pt x="97719" y="554919"/>
                  <a:pt x="115078" y="553616"/>
                  <a:pt x="121298" y="5505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 rot="19960645">
            <a:off x="5412578" y="2239103"/>
            <a:ext cx="83042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日光燈</a:t>
            </a:r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66" name="文字方塊 65"/>
          <p:cNvSpPr txBox="1"/>
          <p:nvPr/>
        </p:nvSpPr>
        <p:spPr>
          <a:xfrm rot="19632207">
            <a:off x="6127583" y="2675590"/>
            <a:ext cx="830424" cy="30777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日光燈</a:t>
            </a:r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68" name="文字方塊 67"/>
          <p:cNvSpPr txBox="1"/>
          <p:nvPr/>
        </p:nvSpPr>
        <p:spPr>
          <a:xfrm rot="19719994">
            <a:off x="4591022" y="3086329"/>
            <a:ext cx="104647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日光燈</a:t>
            </a:r>
            <a:r>
              <a:rPr lang="en-US" altLang="zh-TW" dirty="0" smtClean="0"/>
              <a:t>2-1</a:t>
            </a:r>
            <a:endParaRPr lang="zh-TW" altLang="en-US" dirty="0"/>
          </a:p>
        </p:txBody>
      </p:sp>
      <p:pic>
        <p:nvPicPr>
          <p:cNvPr id="21" name="圖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538" y="2949176"/>
            <a:ext cx="2523833" cy="1973907"/>
          </a:xfrm>
          <a:prstGeom prst="rect">
            <a:avLst/>
          </a:prstGeom>
        </p:spPr>
      </p:pic>
      <p:sp>
        <p:nvSpPr>
          <p:cNvPr id="27" name="手繪多邊形 26"/>
          <p:cNvSpPr/>
          <p:nvPr/>
        </p:nvSpPr>
        <p:spPr>
          <a:xfrm>
            <a:off x="731489" y="3470988"/>
            <a:ext cx="1694470" cy="1138339"/>
          </a:xfrm>
          <a:custGeom>
            <a:avLst/>
            <a:gdLst>
              <a:gd name="connsiteX0" fmla="*/ 1470535 w 1694470"/>
              <a:gd name="connsiteY0" fmla="*/ 0 h 1138339"/>
              <a:gd name="connsiteX1" fmla="*/ 1489197 w 1694470"/>
              <a:gd name="connsiteY1" fmla="*/ 93306 h 1138339"/>
              <a:gd name="connsiteX2" fmla="*/ 1498527 w 1694470"/>
              <a:gd name="connsiteY2" fmla="*/ 139959 h 1138339"/>
              <a:gd name="connsiteX3" fmla="*/ 1507858 w 1694470"/>
              <a:gd name="connsiteY3" fmla="*/ 167951 h 1138339"/>
              <a:gd name="connsiteX4" fmla="*/ 1517189 w 1694470"/>
              <a:gd name="connsiteY4" fmla="*/ 214604 h 1138339"/>
              <a:gd name="connsiteX5" fmla="*/ 1526519 w 1694470"/>
              <a:gd name="connsiteY5" fmla="*/ 270588 h 1138339"/>
              <a:gd name="connsiteX6" fmla="*/ 1545180 w 1694470"/>
              <a:gd name="connsiteY6" fmla="*/ 326571 h 1138339"/>
              <a:gd name="connsiteX7" fmla="*/ 1573172 w 1694470"/>
              <a:gd name="connsiteY7" fmla="*/ 410547 h 1138339"/>
              <a:gd name="connsiteX8" fmla="*/ 1582503 w 1694470"/>
              <a:gd name="connsiteY8" fmla="*/ 438539 h 1138339"/>
              <a:gd name="connsiteX9" fmla="*/ 1601164 w 1694470"/>
              <a:gd name="connsiteY9" fmla="*/ 513183 h 1138339"/>
              <a:gd name="connsiteX10" fmla="*/ 1619825 w 1694470"/>
              <a:gd name="connsiteY10" fmla="*/ 587828 h 1138339"/>
              <a:gd name="connsiteX11" fmla="*/ 1629156 w 1694470"/>
              <a:gd name="connsiteY11" fmla="*/ 662473 h 1138339"/>
              <a:gd name="connsiteX12" fmla="*/ 1638487 w 1694470"/>
              <a:gd name="connsiteY12" fmla="*/ 690465 h 1138339"/>
              <a:gd name="connsiteX13" fmla="*/ 1666478 w 1694470"/>
              <a:gd name="connsiteY13" fmla="*/ 811763 h 1138339"/>
              <a:gd name="connsiteX14" fmla="*/ 1685140 w 1694470"/>
              <a:gd name="connsiteY14" fmla="*/ 877077 h 1138339"/>
              <a:gd name="connsiteX15" fmla="*/ 1694470 w 1694470"/>
              <a:gd name="connsiteY15" fmla="*/ 933061 h 1138339"/>
              <a:gd name="connsiteX16" fmla="*/ 1685140 w 1694470"/>
              <a:gd name="connsiteY16" fmla="*/ 961053 h 1138339"/>
              <a:gd name="connsiteX17" fmla="*/ 1377229 w 1694470"/>
              <a:gd name="connsiteY17" fmla="*/ 970383 h 1138339"/>
              <a:gd name="connsiteX18" fmla="*/ 1274593 w 1694470"/>
              <a:gd name="connsiteY18" fmla="*/ 989045 h 1138339"/>
              <a:gd name="connsiteX19" fmla="*/ 1246601 w 1694470"/>
              <a:gd name="connsiteY19" fmla="*/ 998375 h 1138339"/>
              <a:gd name="connsiteX20" fmla="*/ 1134633 w 1694470"/>
              <a:gd name="connsiteY20" fmla="*/ 1017036 h 1138339"/>
              <a:gd name="connsiteX21" fmla="*/ 1106642 w 1694470"/>
              <a:gd name="connsiteY21" fmla="*/ 1026367 h 1138339"/>
              <a:gd name="connsiteX22" fmla="*/ 985344 w 1694470"/>
              <a:gd name="connsiteY22" fmla="*/ 1045028 h 1138339"/>
              <a:gd name="connsiteX23" fmla="*/ 957352 w 1694470"/>
              <a:gd name="connsiteY23" fmla="*/ 1054359 h 1138339"/>
              <a:gd name="connsiteX24" fmla="*/ 873376 w 1694470"/>
              <a:gd name="connsiteY24" fmla="*/ 1063690 h 1138339"/>
              <a:gd name="connsiteX25" fmla="*/ 798731 w 1694470"/>
              <a:gd name="connsiteY25" fmla="*/ 1073020 h 1138339"/>
              <a:gd name="connsiteX26" fmla="*/ 677433 w 1694470"/>
              <a:gd name="connsiteY26" fmla="*/ 1091681 h 1138339"/>
              <a:gd name="connsiteX27" fmla="*/ 574797 w 1694470"/>
              <a:gd name="connsiteY27" fmla="*/ 1101012 h 1138339"/>
              <a:gd name="connsiteX28" fmla="*/ 453499 w 1694470"/>
              <a:gd name="connsiteY28" fmla="*/ 1119673 h 1138339"/>
              <a:gd name="connsiteX29" fmla="*/ 229564 w 1694470"/>
              <a:gd name="connsiteY29" fmla="*/ 1129004 h 1138339"/>
              <a:gd name="connsiteX30" fmla="*/ 145589 w 1694470"/>
              <a:gd name="connsiteY30" fmla="*/ 1138334 h 1138339"/>
              <a:gd name="connsiteX31" fmla="*/ 24291 w 1694470"/>
              <a:gd name="connsiteY31" fmla="*/ 877077 h 1138339"/>
              <a:gd name="connsiteX32" fmla="*/ 52282 w 1694470"/>
              <a:gd name="connsiteY32" fmla="*/ 895739 h 1138339"/>
              <a:gd name="connsiteX33" fmla="*/ 406846 w 1694470"/>
              <a:gd name="connsiteY33" fmla="*/ 877077 h 1138339"/>
              <a:gd name="connsiteX34" fmla="*/ 462829 w 1694470"/>
              <a:gd name="connsiteY34" fmla="*/ 886408 h 1138339"/>
              <a:gd name="connsiteX35" fmla="*/ 453499 w 1694470"/>
              <a:gd name="connsiteY35" fmla="*/ 942392 h 1138339"/>
              <a:gd name="connsiteX36" fmla="*/ 434838 w 1694470"/>
              <a:gd name="connsiteY36" fmla="*/ 1026367 h 1138339"/>
              <a:gd name="connsiteX37" fmla="*/ 182911 w 1694470"/>
              <a:gd name="connsiteY37" fmla="*/ 1017036 h 1138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694470" h="1138339">
                <a:moveTo>
                  <a:pt x="1470535" y="0"/>
                </a:moveTo>
                <a:cubicBezTo>
                  <a:pt x="1488824" y="109726"/>
                  <a:pt x="1470635" y="9774"/>
                  <a:pt x="1489197" y="93306"/>
                </a:cubicBezTo>
                <a:cubicBezTo>
                  <a:pt x="1492637" y="108787"/>
                  <a:pt x="1494681" y="124574"/>
                  <a:pt x="1498527" y="139959"/>
                </a:cubicBezTo>
                <a:cubicBezTo>
                  <a:pt x="1500912" y="149501"/>
                  <a:pt x="1505472" y="158409"/>
                  <a:pt x="1507858" y="167951"/>
                </a:cubicBezTo>
                <a:cubicBezTo>
                  <a:pt x="1511705" y="183336"/>
                  <a:pt x="1514352" y="199001"/>
                  <a:pt x="1517189" y="214604"/>
                </a:cubicBezTo>
                <a:cubicBezTo>
                  <a:pt x="1520573" y="233218"/>
                  <a:pt x="1521931" y="252234"/>
                  <a:pt x="1526519" y="270588"/>
                </a:cubicBezTo>
                <a:cubicBezTo>
                  <a:pt x="1531290" y="289671"/>
                  <a:pt x="1538960" y="307910"/>
                  <a:pt x="1545180" y="326571"/>
                </a:cubicBezTo>
                <a:lnTo>
                  <a:pt x="1573172" y="410547"/>
                </a:lnTo>
                <a:cubicBezTo>
                  <a:pt x="1576282" y="419878"/>
                  <a:pt x="1580118" y="428997"/>
                  <a:pt x="1582503" y="438539"/>
                </a:cubicBezTo>
                <a:cubicBezTo>
                  <a:pt x="1588723" y="463420"/>
                  <a:pt x="1593053" y="488852"/>
                  <a:pt x="1601164" y="513183"/>
                </a:cubicBezTo>
                <a:cubicBezTo>
                  <a:pt x="1612518" y="547245"/>
                  <a:pt x="1613390" y="546002"/>
                  <a:pt x="1619825" y="587828"/>
                </a:cubicBezTo>
                <a:cubicBezTo>
                  <a:pt x="1623638" y="612612"/>
                  <a:pt x="1624670" y="637802"/>
                  <a:pt x="1629156" y="662473"/>
                </a:cubicBezTo>
                <a:cubicBezTo>
                  <a:pt x="1630915" y="672150"/>
                  <a:pt x="1636102" y="680923"/>
                  <a:pt x="1638487" y="690465"/>
                </a:cubicBezTo>
                <a:cubicBezTo>
                  <a:pt x="1653290" y="749679"/>
                  <a:pt x="1643253" y="742090"/>
                  <a:pt x="1666478" y="811763"/>
                </a:cubicBezTo>
                <a:cubicBezTo>
                  <a:pt x="1675370" y="838439"/>
                  <a:pt x="1679283" y="847791"/>
                  <a:pt x="1685140" y="877077"/>
                </a:cubicBezTo>
                <a:cubicBezTo>
                  <a:pt x="1688850" y="895628"/>
                  <a:pt x="1691360" y="914400"/>
                  <a:pt x="1694470" y="933061"/>
                </a:cubicBezTo>
                <a:cubicBezTo>
                  <a:pt x="1691360" y="942392"/>
                  <a:pt x="1694908" y="959904"/>
                  <a:pt x="1685140" y="961053"/>
                </a:cubicBezTo>
                <a:cubicBezTo>
                  <a:pt x="1583159" y="973051"/>
                  <a:pt x="1479778" y="965124"/>
                  <a:pt x="1377229" y="970383"/>
                </a:cubicBezTo>
                <a:cubicBezTo>
                  <a:pt x="1366763" y="970920"/>
                  <a:pt x="1288527" y="985561"/>
                  <a:pt x="1274593" y="989045"/>
                </a:cubicBezTo>
                <a:cubicBezTo>
                  <a:pt x="1265051" y="991430"/>
                  <a:pt x="1256143" y="995990"/>
                  <a:pt x="1246601" y="998375"/>
                </a:cubicBezTo>
                <a:cubicBezTo>
                  <a:pt x="1210208" y="1007473"/>
                  <a:pt x="1171513" y="1011768"/>
                  <a:pt x="1134633" y="1017036"/>
                </a:cubicBezTo>
                <a:cubicBezTo>
                  <a:pt x="1125303" y="1020146"/>
                  <a:pt x="1116183" y="1023982"/>
                  <a:pt x="1106642" y="1026367"/>
                </a:cubicBezTo>
                <a:cubicBezTo>
                  <a:pt x="1063895" y="1037054"/>
                  <a:pt x="1030672" y="1039362"/>
                  <a:pt x="985344" y="1045028"/>
                </a:cubicBezTo>
                <a:cubicBezTo>
                  <a:pt x="976013" y="1048138"/>
                  <a:pt x="967054" y="1052742"/>
                  <a:pt x="957352" y="1054359"/>
                </a:cubicBezTo>
                <a:cubicBezTo>
                  <a:pt x="929571" y="1058989"/>
                  <a:pt x="901347" y="1060399"/>
                  <a:pt x="873376" y="1063690"/>
                </a:cubicBezTo>
                <a:lnTo>
                  <a:pt x="798731" y="1073020"/>
                </a:lnTo>
                <a:cubicBezTo>
                  <a:pt x="735046" y="1082118"/>
                  <a:pt x="745211" y="1084150"/>
                  <a:pt x="677433" y="1091681"/>
                </a:cubicBezTo>
                <a:cubicBezTo>
                  <a:pt x="643290" y="1095475"/>
                  <a:pt x="609009" y="1097902"/>
                  <a:pt x="574797" y="1101012"/>
                </a:cubicBezTo>
                <a:cubicBezTo>
                  <a:pt x="522017" y="1118606"/>
                  <a:pt x="541131" y="1114518"/>
                  <a:pt x="453499" y="1119673"/>
                </a:cubicBezTo>
                <a:cubicBezTo>
                  <a:pt x="378918" y="1124060"/>
                  <a:pt x="304209" y="1125894"/>
                  <a:pt x="229564" y="1129004"/>
                </a:cubicBezTo>
                <a:cubicBezTo>
                  <a:pt x="201572" y="1132114"/>
                  <a:pt x="173753" y="1138334"/>
                  <a:pt x="145589" y="1138334"/>
                </a:cubicBezTo>
                <a:cubicBezTo>
                  <a:pt x="-69427" y="1138334"/>
                  <a:pt x="14436" y="1143144"/>
                  <a:pt x="24291" y="877077"/>
                </a:cubicBezTo>
                <a:cubicBezTo>
                  <a:pt x="33621" y="883298"/>
                  <a:pt x="41073" y="895419"/>
                  <a:pt x="52282" y="895739"/>
                </a:cubicBezTo>
                <a:cubicBezTo>
                  <a:pt x="272492" y="902031"/>
                  <a:pt x="271124" y="899698"/>
                  <a:pt x="406846" y="877077"/>
                </a:cubicBezTo>
                <a:cubicBezTo>
                  <a:pt x="425507" y="880187"/>
                  <a:pt x="451833" y="871013"/>
                  <a:pt x="462829" y="886408"/>
                </a:cubicBezTo>
                <a:cubicBezTo>
                  <a:pt x="473825" y="901803"/>
                  <a:pt x="456883" y="923778"/>
                  <a:pt x="453499" y="942392"/>
                </a:cubicBezTo>
                <a:cubicBezTo>
                  <a:pt x="445604" y="985813"/>
                  <a:pt x="444819" y="986440"/>
                  <a:pt x="434838" y="1026367"/>
                </a:cubicBezTo>
                <a:cubicBezTo>
                  <a:pt x="295221" y="1010853"/>
                  <a:pt x="379026" y="1017036"/>
                  <a:pt x="182911" y="1017036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手繪多邊形 28"/>
          <p:cNvSpPr/>
          <p:nvPr/>
        </p:nvSpPr>
        <p:spPr>
          <a:xfrm>
            <a:off x="494522" y="4306683"/>
            <a:ext cx="726696" cy="349293"/>
          </a:xfrm>
          <a:custGeom>
            <a:avLst/>
            <a:gdLst>
              <a:gd name="connsiteX0" fmla="*/ 0 w 726696"/>
              <a:gd name="connsiteY0" fmla="*/ 50713 h 349293"/>
              <a:gd name="connsiteX1" fmla="*/ 27992 w 726696"/>
              <a:gd name="connsiteY1" fmla="*/ 181341 h 349293"/>
              <a:gd name="connsiteX2" fmla="*/ 46654 w 726696"/>
              <a:gd name="connsiteY2" fmla="*/ 274648 h 349293"/>
              <a:gd name="connsiteX3" fmla="*/ 65315 w 726696"/>
              <a:gd name="connsiteY3" fmla="*/ 349293 h 349293"/>
              <a:gd name="connsiteX4" fmla="*/ 177282 w 726696"/>
              <a:gd name="connsiteY4" fmla="*/ 339962 h 349293"/>
              <a:gd name="connsiteX5" fmla="*/ 205274 w 726696"/>
              <a:gd name="connsiteY5" fmla="*/ 330631 h 349293"/>
              <a:gd name="connsiteX6" fmla="*/ 242596 w 726696"/>
              <a:gd name="connsiteY6" fmla="*/ 321301 h 349293"/>
              <a:gd name="connsiteX7" fmla="*/ 261258 w 726696"/>
              <a:gd name="connsiteY7" fmla="*/ 246656 h 349293"/>
              <a:gd name="connsiteX8" fmla="*/ 270588 w 726696"/>
              <a:gd name="connsiteY8" fmla="*/ 32052 h 349293"/>
              <a:gd name="connsiteX9" fmla="*/ 317241 w 726696"/>
              <a:gd name="connsiteY9" fmla="*/ 22721 h 349293"/>
              <a:gd name="connsiteX10" fmla="*/ 475862 w 726696"/>
              <a:gd name="connsiteY10" fmla="*/ 13390 h 349293"/>
              <a:gd name="connsiteX11" fmla="*/ 709127 w 726696"/>
              <a:gd name="connsiteY11" fmla="*/ 13390 h 349293"/>
              <a:gd name="connsiteX12" fmla="*/ 718458 w 726696"/>
              <a:gd name="connsiteY12" fmla="*/ 41382 h 349293"/>
              <a:gd name="connsiteX13" fmla="*/ 709127 w 726696"/>
              <a:gd name="connsiteY13" fmla="*/ 237325 h 349293"/>
              <a:gd name="connsiteX14" fmla="*/ 587829 w 726696"/>
              <a:gd name="connsiteY14" fmla="*/ 246656 h 349293"/>
              <a:gd name="connsiteX15" fmla="*/ 466531 w 726696"/>
              <a:gd name="connsiteY15" fmla="*/ 255986 h 349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6696" h="349293">
                <a:moveTo>
                  <a:pt x="0" y="50713"/>
                </a:moveTo>
                <a:cubicBezTo>
                  <a:pt x="31117" y="128503"/>
                  <a:pt x="13458" y="72333"/>
                  <a:pt x="27992" y="181341"/>
                </a:cubicBezTo>
                <a:cubicBezTo>
                  <a:pt x="37134" y="249909"/>
                  <a:pt x="34291" y="219015"/>
                  <a:pt x="46654" y="274648"/>
                </a:cubicBezTo>
                <a:cubicBezTo>
                  <a:pt x="61667" y="342208"/>
                  <a:pt x="48640" y="299271"/>
                  <a:pt x="65315" y="349293"/>
                </a:cubicBezTo>
                <a:cubicBezTo>
                  <a:pt x="102637" y="346183"/>
                  <a:pt x="140159" y="344912"/>
                  <a:pt x="177282" y="339962"/>
                </a:cubicBezTo>
                <a:cubicBezTo>
                  <a:pt x="187031" y="338662"/>
                  <a:pt x="195817" y="333333"/>
                  <a:pt x="205274" y="330631"/>
                </a:cubicBezTo>
                <a:cubicBezTo>
                  <a:pt x="217604" y="327108"/>
                  <a:pt x="230155" y="324411"/>
                  <a:pt x="242596" y="321301"/>
                </a:cubicBezTo>
                <a:cubicBezTo>
                  <a:pt x="251229" y="295404"/>
                  <a:pt x="259211" y="275316"/>
                  <a:pt x="261258" y="246656"/>
                </a:cubicBezTo>
                <a:cubicBezTo>
                  <a:pt x="266359" y="175236"/>
                  <a:pt x="253222" y="101516"/>
                  <a:pt x="270588" y="32052"/>
                </a:cubicBezTo>
                <a:cubicBezTo>
                  <a:pt x="274434" y="16667"/>
                  <a:pt x="301447" y="24157"/>
                  <a:pt x="317241" y="22721"/>
                </a:cubicBezTo>
                <a:cubicBezTo>
                  <a:pt x="369989" y="17926"/>
                  <a:pt x="422988" y="16500"/>
                  <a:pt x="475862" y="13390"/>
                </a:cubicBezTo>
                <a:cubicBezTo>
                  <a:pt x="564016" y="797"/>
                  <a:pt x="602502" y="-9057"/>
                  <a:pt x="709127" y="13390"/>
                </a:cubicBezTo>
                <a:cubicBezTo>
                  <a:pt x="718751" y="15416"/>
                  <a:pt x="715348" y="32051"/>
                  <a:pt x="718458" y="41382"/>
                </a:cubicBezTo>
                <a:cubicBezTo>
                  <a:pt x="715348" y="106696"/>
                  <a:pt x="744232" y="182159"/>
                  <a:pt x="709127" y="237325"/>
                </a:cubicBezTo>
                <a:cubicBezTo>
                  <a:pt x="687356" y="271537"/>
                  <a:pt x="628158" y="242411"/>
                  <a:pt x="587829" y="246656"/>
                </a:cubicBezTo>
                <a:cubicBezTo>
                  <a:pt x="465192" y="259565"/>
                  <a:pt x="602753" y="255986"/>
                  <a:pt x="466531" y="255986"/>
                </a:cubicBezTo>
              </a:path>
            </a:pathLst>
          </a:custGeom>
          <a:noFill/>
          <a:ln>
            <a:solidFill>
              <a:srgbClr val="FFFF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手繪多邊形 32"/>
          <p:cNvSpPr/>
          <p:nvPr/>
        </p:nvSpPr>
        <p:spPr>
          <a:xfrm>
            <a:off x="1138335" y="3265714"/>
            <a:ext cx="970383" cy="1184988"/>
          </a:xfrm>
          <a:custGeom>
            <a:avLst/>
            <a:gdLst>
              <a:gd name="connsiteX0" fmla="*/ 970383 w 970383"/>
              <a:gd name="connsiteY0" fmla="*/ 0 h 1184988"/>
              <a:gd name="connsiteX1" fmla="*/ 802432 w 970383"/>
              <a:gd name="connsiteY1" fmla="*/ 18662 h 1184988"/>
              <a:gd name="connsiteX2" fmla="*/ 653143 w 970383"/>
              <a:gd name="connsiteY2" fmla="*/ 37323 h 1184988"/>
              <a:gd name="connsiteX3" fmla="*/ 615820 w 970383"/>
              <a:gd name="connsiteY3" fmla="*/ 46653 h 1184988"/>
              <a:gd name="connsiteX4" fmla="*/ 475861 w 970383"/>
              <a:gd name="connsiteY4" fmla="*/ 65315 h 1184988"/>
              <a:gd name="connsiteX5" fmla="*/ 410547 w 970383"/>
              <a:gd name="connsiteY5" fmla="*/ 74645 h 1184988"/>
              <a:gd name="connsiteX6" fmla="*/ 354563 w 970383"/>
              <a:gd name="connsiteY6" fmla="*/ 93306 h 1184988"/>
              <a:gd name="connsiteX7" fmla="*/ 317241 w 970383"/>
              <a:gd name="connsiteY7" fmla="*/ 102637 h 1184988"/>
              <a:gd name="connsiteX8" fmla="*/ 270587 w 970383"/>
              <a:gd name="connsiteY8" fmla="*/ 111968 h 1184988"/>
              <a:gd name="connsiteX9" fmla="*/ 242596 w 970383"/>
              <a:gd name="connsiteY9" fmla="*/ 121298 h 1184988"/>
              <a:gd name="connsiteX10" fmla="*/ 93306 w 970383"/>
              <a:gd name="connsiteY10" fmla="*/ 139959 h 1184988"/>
              <a:gd name="connsiteX11" fmla="*/ 65314 w 970383"/>
              <a:gd name="connsiteY11" fmla="*/ 149290 h 1184988"/>
              <a:gd name="connsiteX12" fmla="*/ 9330 w 970383"/>
              <a:gd name="connsiteY12" fmla="*/ 158621 h 1184988"/>
              <a:gd name="connsiteX13" fmla="*/ 0 w 970383"/>
              <a:gd name="connsiteY13" fmla="*/ 186613 h 1184988"/>
              <a:gd name="connsiteX14" fmla="*/ 9330 w 970383"/>
              <a:gd name="connsiteY14" fmla="*/ 233266 h 1184988"/>
              <a:gd name="connsiteX15" fmla="*/ 18661 w 970383"/>
              <a:gd name="connsiteY15" fmla="*/ 289249 h 1184988"/>
              <a:gd name="connsiteX16" fmla="*/ 37322 w 970383"/>
              <a:gd name="connsiteY16" fmla="*/ 345233 h 1184988"/>
              <a:gd name="connsiteX17" fmla="*/ 55983 w 970383"/>
              <a:gd name="connsiteY17" fmla="*/ 466531 h 1184988"/>
              <a:gd name="connsiteX18" fmla="*/ 65314 w 970383"/>
              <a:gd name="connsiteY18" fmla="*/ 503853 h 1184988"/>
              <a:gd name="connsiteX19" fmla="*/ 74645 w 970383"/>
              <a:gd name="connsiteY19" fmla="*/ 559837 h 1184988"/>
              <a:gd name="connsiteX20" fmla="*/ 83975 w 970383"/>
              <a:gd name="connsiteY20" fmla="*/ 597159 h 1184988"/>
              <a:gd name="connsiteX21" fmla="*/ 102636 w 970383"/>
              <a:gd name="connsiteY21" fmla="*/ 653143 h 1184988"/>
              <a:gd name="connsiteX22" fmla="*/ 111967 w 970383"/>
              <a:gd name="connsiteY22" fmla="*/ 699796 h 1184988"/>
              <a:gd name="connsiteX23" fmla="*/ 121298 w 970383"/>
              <a:gd name="connsiteY23" fmla="*/ 793102 h 1184988"/>
              <a:gd name="connsiteX24" fmla="*/ 139959 w 970383"/>
              <a:gd name="connsiteY24" fmla="*/ 867747 h 1184988"/>
              <a:gd name="connsiteX25" fmla="*/ 149289 w 970383"/>
              <a:gd name="connsiteY25" fmla="*/ 914400 h 1184988"/>
              <a:gd name="connsiteX26" fmla="*/ 167951 w 970383"/>
              <a:gd name="connsiteY26" fmla="*/ 970384 h 1184988"/>
              <a:gd name="connsiteX27" fmla="*/ 177281 w 970383"/>
              <a:gd name="connsiteY27" fmla="*/ 998376 h 1184988"/>
              <a:gd name="connsiteX28" fmla="*/ 186612 w 970383"/>
              <a:gd name="connsiteY28" fmla="*/ 1119674 h 1184988"/>
              <a:gd name="connsiteX29" fmla="*/ 195943 w 970383"/>
              <a:gd name="connsiteY29" fmla="*/ 1147666 h 1184988"/>
              <a:gd name="connsiteX30" fmla="*/ 205273 w 970383"/>
              <a:gd name="connsiteY30" fmla="*/ 1184988 h 1184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970383" h="1184988">
                <a:moveTo>
                  <a:pt x="970383" y="0"/>
                </a:moveTo>
                <a:cubicBezTo>
                  <a:pt x="906993" y="6339"/>
                  <a:pt x="864077" y="9856"/>
                  <a:pt x="802432" y="18662"/>
                </a:cubicBezTo>
                <a:cubicBezTo>
                  <a:pt x="667396" y="37953"/>
                  <a:pt x="844944" y="18142"/>
                  <a:pt x="653143" y="37323"/>
                </a:cubicBezTo>
                <a:cubicBezTo>
                  <a:pt x="640702" y="40433"/>
                  <a:pt x="628395" y="44138"/>
                  <a:pt x="615820" y="46653"/>
                </a:cubicBezTo>
                <a:cubicBezTo>
                  <a:pt x="556494" y="58518"/>
                  <a:pt x="542257" y="57016"/>
                  <a:pt x="475861" y="65315"/>
                </a:cubicBezTo>
                <a:cubicBezTo>
                  <a:pt x="454038" y="68043"/>
                  <a:pt x="432318" y="71535"/>
                  <a:pt x="410547" y="74645"/>
                </a:cubicBezTo>
                <a:cubicBezTo>
                  <a:pt x="391886" y="80865"/>
                  <a:pt x="373646" y="88535"/>
                  <a:pt x="354563" y="93306"/>
                </a:cubicBezTo>
                <a:cubicBezTo>
                  <a:pt x="342122" y="96416"/>
                  <a:pt x="329759" y="99855"/>
                  <a:pt x="317241" y="102637"/>
                </a:cubicBezTo>
                <a:cubicBezTo>
                  <a:pt x="301759" y="106077"/>
                  <a:pt x="285973" y="108122"/>
                  <a:pt x="270587" y="111968"/>
                </a:cubicBezTo>
                <a:cubicBezTo>
                  <a:pt x="261046" y="114353"/>
                  <a:pt x="252240" y="119369"/>
                  <a:pt x="242596" y="121298"/>
                </a:cubicBezTo>
                <a:cubicBezTo>
                  <a:pt x="209302" y="127957"/>
                  <a:pt x="122429" y="136723"/>
                  <a:pt x="93306" y="139959"/>
                </a:cubicBezTo>
                <a:cubicBezTo>
                  <a:pt x="83975" y="143069"/>
                  <a:pt x="74915" y="147156"/>
                  <a:pt x="65314" y="149290"/>
                </a:cubicBezTo>
                <a:cubicBezTo>
                  <a:pt x="46846" y="153394"/>
                  <a:pt x="25756" y="149235"/>
                  <a:pt x="9330" y="158621"/>
                </a:cubicBezTo>
                <a:cubicBezTo>
                  <a:pt x="791" y="163501"/>
                  <a:pt x="3110" y="177282"/>
                  <a:pt x="0" y="186613"/>
                </a:cubicBezTo>
                <a:cubicBezTo>
                  <a:pt x="3110" y="202164"/>
                  <a:pt x="6493" y="217663"/>
                  <a:pt x="9330" y="233266"/>
                </a:cubicBezTo>
                <a:cubicBezTo>
                  <a:pt x="12714" y="251879"/>
                  <a:pt x="14073" y="270895"/>
                  <a:pt x="18661" y="289249"/>
                </a:cubicBezTo>
                <a:cubicBezTo>
                  <a:pt x="23432" y="308332"/>
                  <a:pt x="33464" y="325944"/>
                  <a:pt x="37322" y="345233"/>
                </a:cubicBezTo>
                <a:cubicBezTo>
                  <a:pt x="65860" y="487917"/>
                  <a:pt x="22093" y="263188"/>
                  <a:pt x="55983" y="466531"/>
                </a:cubicBezTo>
                <a:cubicBezTo>
                  <a:pt x="58091" y="479180"/>
                  <a:pt x="62799" y="491278"/>
                  <a:pt x="65314" y="503853"/>
                </a:cubicBezTo>
                <a:cubicBezTo>
                  <a:pt x="69024" y="522404"/>
                  <a:pt x="70935" y="541286"/>
                  <a:pt x="74645" y="559837"/>
                </a:cubicBezTo>
                <a:cubicBezTo>
                  <a:pt x="77160" y="572411"/>
                  <a:pt x="80290" y="584876"/>
                  <a:pt x="83975" y="597159"/>
                </a:cubicBezTo>
                <a:cubicBezTo>
                  <a:pt x="89627" y="616000"/>
                  <a:pt x="98778" y="633854"/>
                  <a:pt x="102636" y="653143"/>
                </a:cubicBezTo>
                <a:cubicBezTo>
                  <a:pt x="105746" y="668694"/>
                  <a:pt x="109871" y="684076"/>
                  <a:pt x="111967" y="699796"/>
                </a:cubicBezTo>
                <a:cubicBezTo>
                  <a:pt x="116098" y="730779"/>
                  <a:pt x="116159" y="762270"/>
                  <a:pt x="121298" y="793102"/>
                </a:cubicBezTo>
                <a:cubicBezTo>
                  <a:pt x="125514" y="818400"/>
                  <a:pt x="134929" y="842598"/>
                  <a:pt x="139959" y="867747"/>
                </a:cubicBezTo>
                <a:cubicBezTo>
                  <a:pt x="143069" y="883298"/>
                  <a:pt x="145116" y="899100"/>
                  <a:pt x="149289" y="914400"/>
                </a:cubicBezTo>
                <a:cubicBezTo>
                  <a:pt x="154465" y="933378"/>
                  <a:pt x="161731" y="951723"/>
                  <a:pt x="167951" y="970384"/>
                </a:cubicBezTo>
                <a:lnTo>
                  <a:pt x="177281" y="998376"/>
                </a:lnTo>
                <a:cubicBezTo>
                  <a:pt x="180391" y="1038809"/>
                  <a:pt x="181582" y="1079435"/>
                  <a:pt x="186612" y="1119674"/>
                </a:cubicBezTo>
                <a:cubicBezTo>
                  <a:pt x="187832" y="1129433"/>
                  <a:pt x="193241" y="1138209"/>
                  <a:pt x="195943" y="1147666"/>
                </a:cubicBezTo>
                <a:cubicBezTo>
                  <a:pt x="199466" y="1159996"/>
                  <a:pt x="205273" y="1184988"/>
                  <a:pt x="205273" y="1184988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手繪多邊形 36"/>
          <p:cNvSpPr/>
          <p:nvPr/>
        </p:nvSpPr>
        <p:spPr>
          <a:xfrm>
            <a:off x="690465" y="3405334"/>
            <a:ext cx="569193" cy="933401"/>
          </a:xfrm>
          <a:custGeom>
            <a:avLst/>
            <a:gdLst>
              <a:gd name="connsiteX0" fmla="*/ 0 w 569193"/>
              <a:gd name="connsiteY0" fmla="*/ 56323 h 933401"/>
              <a:gd name="connsiteX1" fmla="*/ 46653 w 569193"/>
              <a:gd name="connsiteY1" fmla="*/ 37662 h 933401"/>
              <a:gd name="connsiteX2" fmla="*/ 139959 w 569193"/>
              <a:gd name="connsiteY2" fmla="*/ 19001 h 933401"/>
              <a:gd name="connsiteX3" fmla="*/ 167951 w 569193"/>
              <a:gd name="connsiteY3" fmla="*/ 9670 h 933401"/>
              <a:gd name="connsiteX4" fmla="*/ 401217 w 569193"/>
              <a:gd name="connsiteY4" fmla="*/ 9670 h 933401"/>
              <a:gd name="connsiteX5" fmla="*/ 419878 w 569193"/>
              <a:gd name="connsiteY5" fmla="*/ 121637 h 933401"/>
              <a:gd name="connsiteX6" fmla="*/ 438539 w 569193"/>
              <a:gd name="connsiteY6" fmla="*/ 177621 h 933401"/>
              <a:gd name="connsiteX7" fmla="*/ 447870 w 569193"/>
              <a:gd name="connsiteY7" fmla="*/ 205613 h 933401"/>
              <a:gd name="connsiteX8" fmla="*/ 466531 w 569193"/>
              <a:gd name="connsiteY8" fmla="*/ 373564 h 933401"/>
              <a:gd name="connsiteX9" fmla="*/ 475862 w 569193"/>
              <a:gd name="connsiteY9" fmla="*/ 420217 h 933401"/>
              <a:gd name="connsiteX10" fmla="*/ 485192 w 569193"/>
              <a:gd name="connsiteY10" fmla="*/ 448209 h 933401"/>
              <a:gd name="connsiteX11" fmla="*/ 494523 w 569193"/>
              <a:gd name="connsiteY11" fmla="*/ 541515 h 933401"/>
              <a:gd name="connsiteX12" fmla="*/ 503853 w 569193"/>
              <a:gd name="connsiteY12" fmla="*/ 578837 h 933401"/>
              <a:gd name="connsiteX13" fmla="*/ 513184 w 569193"/>
              <a:gd name="connsiteY13" fmla="*/ 644152 h 933401"/>
              <a:gd name="connsiteX14" fmla="*/ 522515 w 569193"/>
              <a:gd name="connsiteY14" fmla="*/ 718797 h 933401"/>
              <a:gd name="connsiteX15" fmla="*/ 531845 w 569193"/>
              <a:gd name="connsiteY15" fmla="*/ 746788 h 933401"/>
              <a:gd name="connsiteX16" fmla="*/ 541176 w 569193"/>
              <a:gd name="connsiteY16" fmla="*/ 784111 h 933401"/>
              <a:gd name="connsiteX17" fmla="*/ 550506 w 569193"/>
              <a:gd name="connsiteY17" fmla="*/ 858756 h 933401"/>
              <a:gd name="connsiteX18" fmla="*/ 559837 w 569193"/>
              <a:gd name="connsiteY18" fmla="*/ 896078 h 933401"/>
              <a:gd name="connsiteX19" fmla="*/ 569168 w 569193"/>
              <a:gd name="connsiteY19" fmla="*/ 933401 h 933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69193" h="933401">
                <a:moveTo>
                  <a:pt x="0" y="56323"/>
                </a:moveTo>
                <a:cubicBezTo>
                  <a:pt x="15551" y="50103"/>
                  <a:pt x="30764" y="42958"/>
                  <a:pt x="46653" y="37662"/>
                </a:cubicBezTo>
                <a:cubicBezTo>
                  <a:pt x="74495" y="28381"/>
                  <a:pt x="112389" y="23596"/>
                  <a:pt x="139959" y="19001"/>
                </a:cubicBezTo>
                <a:cubicBezTo>
                  <a:pt x="149290" y="15891"/>
                  <a:pt x="158274" y="11429"/>
                  <a:pt x="167951" y="9670"/>
                </a:cubicBezTo>
                <a:cubicBezTo>
                  <a:pt x="265119" y="-7998"/>
                  <a:pt x="281002" y="2598"/>
                  <a:pt x="401217" y="9670"/>
                </a:cubicBezTo>
                <a:cubicBezTo>
                  <a:pt x="407437" y="46992"/>
                  <a:pt x="407913" y="85741"/>
                  <a:pt x="419878" y="121637"/>
                </a:cubicBezTo>
                <a:lnTo>
                  <a:pt x="438539" y="177621"/>
                </a:lnTo>
                <a:lnTo>
                  <a:pt x="447870" y="205613"/>
                </a:lnTo>
                <a:cubicBezTo>
                  <a:pt x="454759" y="281399"/>
                  <a:pt x="455179" y="305453"/>
                  <a:pt x="466531" y="373564"/>
                </a:cubicBezTo>
                <a:cubicBezTo>
                  <a:pt x="469138" y="389207"/>
                  <a:pt x="472016" y="404832"/>
                  <a:pt x="475862" y="420217"/>
                </a:cubicBezTo>
                <a:cubicBezTo>
                  <a:pt x="478247" y="429759"/>
                  <a:pt x="482082" y="438878"/>
                  <a:pt x="485192" y="448209"/>
                </a:cubicBezTo>
                <a:cubicBezTo>
                  <a:pt x="488302" y="479311"/>
                  <a:pt x="490103" y="510572"/>
                  <a:pt x="494523" y="541515"/>
                </a:cubicBezTo>
                <a:cubicBezTo>
                  <a:pt x="496337" y="554210"/>
                  <a:pt x="501559" y="566220"/>
                  <a:pt x="503853" y="578837"/>
                </a:cubicBezTo>
                <a:cubicBezTo>
                  <a:pt x="507787" y="600475"/>
                  <a:pt x="510277" y="622352"/>
                  <a:pt x="513184" y="644152"/>
                </a:cubicBezTo>
                <a:cubicBezTo>
                  <a:pt x="516498" y="669007"/>
                  <a:pt x="518029" y="694126"/>
                  <a:pt x="522515" y="718797"/>
                </a:cubicBezTo>
                <a:cubicBezTo>
                  <a:pt x="524274" y="728473"/>
                  <a:pt x="529143" y="737331"/>
                  <a:pt x="531845" y="746788"/>
                </a:cubicBezTo>
                <a:cubicBezTo>
                  <a:pt x="535368" y="759119"/>
                  <a:pt x="538066" y="771670"/>
                  <a:pt x="541176" y="784111"/>
                </a:cubicBezTo>
                <a:cubicBezTo>
                  <a:pt x="544286" y="808993"/>
                  <a:pt x="546384" y="834022"/>
                  <a:pt x="550506" y="858756"/>
                </a:cubicBezTo>
                <a:cubicBezTo>
                  <a:pt x="552614" y="871405"/>
                  <a:pt x="556314" y="883748"/>
                  <a:pt x="559837" y="896078"/>
                </a:cubicBezTo>
                <a:cubicBezTo>
                  <a:pt x="570152" y="932177"/>
                  <a:pt x="569168" y="912604"/>
                  <a:pt x="569168" y="933401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MAA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80594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3593996"/>
              </p:ext>
            </p:extLst>
          </p:nvPr>
        </p:nvGraphicFramePr>
        <p:xfrm>
          <a:off x="107922" y="529708"/>
          <a:ext cx="3950893" cy="6187440"/>
        </p:xfrm>
        <a:graphic>
          <a:graphicData uri="http://schemas.openxmlformats.org/drawingml/2006/table">
            <a:tbl>
              <a:tblPr firstRow="1" bandRow="1">
                <a:tableStyleId>{B4185EB4-2909-410D-90F8-B63D9DDFBAA7}</a:tableStyleId>
              </a:tblPr>
              <a:tblGrid>
                <a:gridCol w="10490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24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2630"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規格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長度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P1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P2</a:t>
                      </a:r>
                      <a:endParaRPr lang="zh-TW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0.75mm3C</a:t>
                      </a:r>
                    </a:p>
                    <a:p>
                      <a:r>
                        <a:rPr lang="zh-TW" altLang="en-US" sz="1000" dirty="0" smtClean="0"/>
                        <a:t>日光燈</a:t>
                      </a:r>
                      <a:r>
                        <a:rPr lang="en-US" altLang="zh-TW" sz="1000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4M</a:t>
                      </a:r>
                    </a:p>
                    <a:p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3P WAGO</a:t>
                      </a:r>
                      <a:r>
                        <a:rPr lang="zh-TW" altLang="en-US" sz="1000" dirty="0" smtClean="0"/>
                        <a:t>母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b="1" dirty="0" smtClean="0"/>
                        <a:t>1.R28  2.PE   3.S25</a:t>
                      </a:r>
                      <a:endParaRPr lang="zh-TW" altLang="en-US" sz="10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0.75mm3C</a:t>
                      </a:r>
                    </a:p>
                    <a:p>
                      <a:r>
                        <a:rPr lang="zh-TW" altLang="en-US" sz="1000" dirty="0" smtClean="0"/>
                        <a:t>日光燈</a:t>
                      </a:r>
                      <a:r>
                        <a:rPr lang="en-US" altLang="zh-TW" sz="1000" dirty="0" smtClean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3.7M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3P WAGO</a:t>
                      </a:r>
                      <a:r>
                        <a:rPr lang="zh-TW" altLang="en-US" sz="1000" dirty="0" smtClean="0"/>
                        <a:t>母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b="1" dirty="0" smtClean="0"/>
                        <a:t>1.R28  2.PE   3.S25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1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X0108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B1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2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3.3M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X0109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B1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2-1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3.3M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X0109-1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X0109-2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2-2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X0109-3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X0109-4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2-3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X0109-5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X0109-6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2-4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X0109-7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X0109-8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2-5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X0109-9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X0109-10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3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5M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X010A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B1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942820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3-1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5.3M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X010A-1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X010A-2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2288691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3-2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6.3M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X010A-3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X010A-4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6619988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3-3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6.5M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X010A-5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X010A-6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132304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4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X010B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B1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4324051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4-1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X010B-1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X010B-2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324734"/>
              </p:ext>
            </p:extLst>
          </p:nvPr>
        </p:nvGraphicFramePr>
        <p:xfrm>
          <a:off x="4086808" y="529708"/>
          <a:ext cx="5079896" cy="5974080"/>
        </p:xfrm>
        <a:graphic>
          <a:graphicData uri="http://schemas.openxmlformats.org/drawingml/2006/table">
            <a:tbl>
              <a:tblPr firstRow="1" bandRow="1">
                <a:tableStyleId>{B4185EB4-2909-410D-90F8-B63D9DDFBAA7}</a:tableStyleId>
              </a:tblPr>
              <a:tblGrid>
                <a:gridCol w="1011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32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390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57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2630"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規格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長度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P1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P2</a:t>
                      </a:r>
                      <a:endParaRPr lang="zh-TW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4-2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3.3M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X010B-3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X010B-4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4-3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X010B-5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X010B-6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4-4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3.3M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X010B-7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X010B-8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0.5mm2P</a:t>
                      </a:r>
                      <a:r>
                        <a:rPr lang="zh-TW" altLang="en-US" sz="1000" dirty="0" smtClean="0"/>
                        <a:t>排線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安全門</a:t>
                      </a:r>
                      <a:r>
                        <a:rPr lang="en-US" altLang="zh-TW" sz="1000" dirty="0" smtClean="0"/>
                        <a:t>4-5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Y</a:t>
                      </a:r>
                      <a:r>
                        <a:rPr lang="zh-TW" altLang="en-US" sz="1000" dirty="0" smtClean="0"/>
                        <a:t>端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棕</a:t>
                      </a:r>
                      <a:r>
                        <a:rPr lang="en-US" altLang="zh-TW" sz="1000" dirty="0" smtClean="0"/>
                        <a:t>X010B-9 </a:t>
                      </a:r>
                      <a:r>
                        <a:rPr lang="zh-TW" altLang="en-US" sz="1000" dirty="0" smtClean="0"/>
                        <a:t>藍</a:t>
                      </a:r>
                      <a:r>
                        <a:rPr lang="en-US" altLang="zh-TW" sz="1000" dirty="0" smtClean="0"/>
                        <a:t>X010B-10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串接</a:t>
                      </a:r>
                      <a:r>
                        <a:rPr lang="en-US" altLang="zh-TW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0.5mm6P</a:t>
                      </a:r>
                      <a:r>
                        <a:rPr lang="zh-TW" altLang="en-US" sz="1000" dirty="0" smtClean="0"/>
                        <a:t>排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b="1" dirty="0" smtClean="0"/>
                        <a:t>EMG-1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5.5M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6P</a:t>
                      </a:r>
                      <a:r>
                        <a:rPr lang="zh-TW" altLang="en-US" sz="1000" dirty="0" smtClean="0"/>
                        <a:t> 快拆母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黑</a:t>
                      </a:r>
                      <a:r>
                        <a:rPr lang="en-US" altLang="zh-TW" sz="1000" dirty="0" smtClean="0"/>
                        <a:t>B1</a:t>
                      </a:r>
                      <a:r>
                        <a:rPr lang="zh-TW" altLang="en-US" sz="1000" b="0" i="0" dirty="0" smtClean="0"/>
                        <a:t>棕</a:t>
                      </a:r>
                      <a:r>
                        <a:rPr lang="en-US" altLang="zh-TW" sz="1000" b="0" i="0" dirty="0" smtClean="0"/>
                        <a:t>A1</a:t>
                      </a:r>
                      <a:r>
                        <a:rPr lang="zh-TW" altLang="en-US" sz="1000" dirty="0" smtClean="0"/>
                        <a:t>紅</a:t>
                      </a:r>
                      <a:r>
                        <a:rPr lang="en-US" altLang="zh-TW" sz="1000" dirty="0" smtClean="0"/>
                        <a:t>EM1</a:t>
                      </a:r>
                      <a:r>
                        <a:rPr lang="zh-TW" altLang="en-US" sz="1000" dirty="0" smtClean="0"/>
                        <a:t>橙</a:t>
                      </a:r>
                      <a:r>
                        <a:rPr lang="en-US" altLang="zh-TW" sz="1000" dirty="0" smtClean="0"/>
                        <a:t>EM  </a:t>
                      </a:r>
                      <a:r>
                        <a:rPr lang="zh-TW" altLang="en-US" sz="1000" dirty="0" smtClean="0"/>
                        <a:t>黃</a:t>
                      </a:r>
                      <a:r>
                        <a:rPr lang="en-US" altLang="zh-TW" sz="1000" dirty="0" smtClean="0"/>
                        <a:t>B1 </a:t>
                      </a:r>
                      <a:r>
                        <a:rPr lang="zh-TW" altLang="en-US" sz="1000" dirty="0" smtClean="0"/>
                        <a:t>綠</a:t>
                      </a:r>
                      <a:r>
                        <a:rPr lang="en-US" altLang="zh-TW" sz="1000" dirty="0" smtClean="0"/>
                        <a:t>X0103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0.5mm6P</a:t>
                      </a:r>
                      <a:r>
                        <a:rPr lang="zh-TW" altLang="en-US" sz="1000" dirty="0" smtClean="0"/>
                        <a:t>排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b="1" dirty="0" smtClean="0"/>
                        <a:t>EMG-2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4.5M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6P</a:t>
                      </a:r>
                      <a:r>
                        <a:rPr lang="zh-TW" altLang="en-US" sz="1000" dirty="0" smtClean="0"/>
                        <a:t> 快拆母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黑</a:t>
                      </a:r>
                      <a:r>
                        <a:rPr lang="en-US" altLang="zh-TW" sz="1000" dirty="0" smtClean="0"/>
                        <a:t>B1</a:t>
                      </a:r>
                      <a:r>
                        <a:rPr lang="zh-TW" altLang="en-US" sz="1000" b="0" i="0" dirty="0" smtClean="0"/>
                        <a:t>棕</a:t>
                      </a:r>
                      <a:r>
                        <a:rPr lang="en-US" altLang="zh-TW" sz="1000" b="0" i="0" dirty="0" smtClean="0"/>
                        <a:t>A1</a:t>
                      </a:r>
                      <a:r>
                        <a:rPr lang="zh-TW" altLang="en-US" sz="1000" dirty="0" smtClean="0"/>
                        <a:t>紅</a:t>
                      </a:r>
                      <a:r>
                        <a:rPr lang="en-US" altLang="zh-TW" sz="1000" dirty="0" smtClean="0"/>
                        <a:t>EM1</a:t>
                      </a:r>
                      <a:r>
                        <a:rPr lang="zh-TW" altLang="en-US" sz="1000" dirty="0" smtClean="0"/>
                        <a:t>橙</a:t>
                      </a:r>
                      <a:r>
                        <a:rPr lang="en-US" altLang="zh-TW" sz="1000" dirty="0" smtClean="0"/>
                        <a:t>EM2  </a:t>
                      </a:r>
                      <a:r>
                        <a:rPr lang="zh-TW" altLang="en-US" sz="1000" dirty="0" smtClean="0"/>
                        <a:t>黃</a:t>
                      </a:r>
                      <a:r>
                        <a:rPr lang="en-US" altLang="zh-TW" sz="1000" dirty="0" smtClean="0"/>
                        <a:t>B1 </a:t>
                      </a:r>
                      <a:r>
                        <a:rPr lang="zh-TW" altLang="en-US" sz="1000" dirty="0" smtClean="0"/>
                        <a:t>綠</a:t>
                      </a:r>
                      <a:r>
                        <a:rPr lang="en-US" altLang="zh-TW" sz="1000" dirty="0" smtClean="0"/>
                        <a:t>X0105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0.5mm6P</a:t>
                      </a:r>
                      <a:r>
                        <a:rPr lang="zh-TW" altLang="en-US" sz="1000" dirty="0" smtClean="0"/>
                        <a:t>排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b="1" dirty="0" smtClean="0"/>
                        <a:t>EMG-3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3.5M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6P</a:t>
                      </a:r>
                      <a:r>
                        <a:rPr lang="zh-TW" altLang="en-US" sz="1000" dirty="0" smtClean="0"/>
                        <a:t> 快拆母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黑</a:t>
                      </a:r>
                      <a:r>
                        <a:rPr lang="en-US" altLang="zh-TW" sz="1000" dirty="0" smtClean="0"/>
                        <a:t>B1</a:t>
                      </a:r>
                      <a:r>
                        <a:rPr lang="zh-TW" altLang="en-US" sz="1000" b="0" i="0" dirty="0" smtClean="0"/>
                        <a:t>棕</a:t>
                      </a:r>
                      <a:r>
                        <a:rPr lang="en-US" altLang="zh-TW" sz="1000" b="0" i="0" dirty="0" smtClean="0"/>
                        <a:t>A1</a:t>
                      </a:r>
                      <a:r>
                        <a:rPr lang="zh-TW" altLang="en-US" sz="1000" dirty="0" smtClean="0"/>
                        <a:t>紅</a:t>
                      </a:r>
                      <a:r>
                        <a:rPr lang="en-US" altLang="zh-TW" sz="1000" dirty="0" smtClean="0"/>
                        <a:t>EM2</a:t>
                      </a:r>
                      <a:r>
                        <a:rPr lang="zh-TW" altLang="en-US" sz="1000" dirty="0" smtClean="0"/>
                        <a:t>橙</a:t>
                      </a:r>
                      <a:r>
                        <a:rPr lang="en-US" altLang="zh-TW" sz="1000" dirty="0" smtClean="0"/>
                        <a:t>EM3  </a:t>
                      </a:r>
                      <a:r>
                        <a:rPr lang="zh-TW" altLang="en-US" sz="1000" dirty="0" smtClean="0"/>
                        <a:t>黃</a:t>
                      </a:r>
                      <a:r>
                        <a:rPr lang="en-US" altLang="zh-TW" sz="1000" dirty="0" smtClean="0"/>
                        <a:t>B1 </a:t>
                      </a:r>
                      <a:r>
                        <a:rPr lang="zh-TW" altLang="en-US" sz="1000" dirty="0" smtClean="0"/>
                        <a:t>綠</a:t>
                      </a:r>
                      <a:r>
                        <a:rPr lang="en-US" altLang="zh-TW" sz="1000" dirty="0" smtClean="0"/>
                        <a:t>X0106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0.5mm6P</a:t>
                      </a:r>
                      <a:r>
                        <a:rPr lang="zh-TW" altLang="en-US" sz="1000" dirty="0" smtClean="0"/>
                        <a:t>排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b="1" dirty="0" smtClean="0"/>
                        <a:t>EMG-4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6P</a:t>
                      </a:r>
                      <a:r>
                        <a:rPr lang="zh-TW" altLang="en-US" sz="1000" dirty="0" smtClean="0"/>
                        <a:t> 快拆母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黑</a:t>
                      </a:r>
                      <a:r>
                        <a:rPr lang="en-US" altLang="zh-TW" sz="1000" dirty="0" smtClean="0"/>
                        <a:t>B1</a:t>
                      </a:r>
                      <a:r>
                        <a:rPr lang="zh-TW" altLang="en-US" sz="1000" b="0" i="0" dirty="0" smtClean="0"/>
                        <a:t>棕</a:t>
                      </a:r>
                      <a:r>
                        <a:rPr lang="en-US" altLang="zh-TW" sz="1000" b="0" i="0" dirty="0" smtClean="0"/>
                        <a:t>A1</a:t>
                      </a:r>
                      <a:r>
                        <a:rPr lang="zh-TW" altLang="en-US" sz="1000" dirty="0" smtClean="0"/>
                        <a:t>紅</a:t>
                      </a:r>
                      <a:r>
                        <a:rPr lang="en-US" altLang="zh-TW" sz="1000" dirty="0" smtClean="0"/>
                        <a:t>EM3</a:t>
                      </a:r>
                      <a:r>
                        <a:rPr lang="zh-TW" altLang="en-US" sz="1000" dirty="0" smtClean="0"/>
                        <a:t>橙</a:t>
                      </a:r>
                      <a:r>
                        <a:rPr lang="en-US" altLang="zh-TW" sz="1000" dirty="0" smtClean="0"/>
                        <a:t>EM4 </a:t>
                      </a:r>
                      <a:r>
                        <a:rPr lang="zh-TW" altLang="en-US" sz="1000" dirty="0" smtClean="0"/>
                        <a:t>黃</a:t>
                      </a:r>
                      <a:r>
                        <a:rPr lang="en-US" altLang="zh-TW" sz="1000" dirty="0" smtClean="0"/>
                        <a:t>B1 </a:t>
                      </a:r>
                      <a:r>
                        <a:rPr lang="zh-TW" altLang="en-US" sz="1000" dirty="0" smtClean="0"/>
                        <a:t>綠</a:t>
                      </a:r>
                      <a:r>
                        <a:rPr lang="en-US" altLang="zh-TW" sz="1000" dirty="0" smtClean="0"/>
                        <a:t>X0107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彩排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dirty="0" err="1" smtClean="0"/>
                        <a:t>EMG+Relay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 smtClean="0"/>
                        <a:t>4M</a:t>
                      </a:r>
                    </a:p>
                    <a:p>
                      <a:pPr algn="l"/>
                      <a:r>
                        <a:rPr lang="en-US" altLang="zh-TW" sz="1000" dirty="0" smtClean="0"/>
                        <a:t>4</a:t>
                      </a:r>
                      <a:r>
                        <a:rPr lang="zh-TW" altLang="en-US" sz="1000" dirty="0" smtClean="0"/>
                        <a:t>條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A:</a:t>
                      </a:r>
                      <a:r>
                        <a:rPr lang="en-US" altLang="zh-TW" sz="1000" baseline="0" dirty="0" smtClean="0"/>
                        <a:t> X0100  B:X0104  C: Y210C  D:NA</a:t>
                      </a:r>
                      <a:endParaRPr lang="zh-TW" altLang="en-US" sz="1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0.75mm3C</a:t>
                      </a:r>
                    </a:p>
                    <a:p>
                      <a:r>
                        <a:rPr lang="en-US" altLang="zh-TW" sz="1000" dirty="0" smtClean="0"/>
                        <a:t>FAN1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5M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WAGO 3P</a:t>
                      </a:r>
                      <a:r>
                        <a:rPr lang="zh-TW" altLang="en-US" sz="1000" dirty="0" smtClean="0"/>
                        <a:t>公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R3/S4/PE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動力盤端子台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942820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0.75mm3C</a:t>
                      </a:r>
                    </a:p>
                    <a:p>
                      <a:r>
                        <a:rPr lang="en-US" altLang="zh-TW" sz="1000" dirty="0" smtClean="0"/>
                        <a:t>FAN2+3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2M</a:t>
                      </a:r>
                    </a:p>
                    <a:p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WAGO 3P</a:t>
                      </a:r>
                      <a:r>
                        <a:rPr lang="zh-TW" altLang="en-US" sz="1000" dirty="0" smtClean="0"/>
                        <a:t>公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R3/S4/PE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動力盤端子台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2288691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0.75mm3C</a:t>
                      </a:r>
                    </a:p>
                    <a:p>
                      <a:r>
                        <a:rPr lang="en-US" altLang="zh-TW" sz="1000" dirty="0" smtClean="0"/>
                        <a:t>FAN4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WAGO 3P</a:t>
                      </a:r>
                      <a:r>
                        <a:rPr lang="zh-TW" altLang="en-US" sz="1000" dirty="0" smtClean="0"/>
                        <a:t>公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R3/S4/PE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動力盤端子台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6619988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132304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4324051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7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MAA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68157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135" y="252401"/>
            <a:ext cx="2954986" cy="2365490"/>
          </a:xfrm>
          <a:prstGeom prst="rect">
            <a:avLst/>
          </a:prstGeom>
        </p:spPr>
      </p:pic>
      <p:cxnSp>
        <p:nvCxnSpPr>
          <p:cNvPr id="6" name="直線接點 5"/>
          <p:cNvCxnSpPr/>
          <p:nvPr/>
        </p:nvCxnSpPr>
        <p:spPr>
          <a:xfrm flipH="1">
            <a:off x="5179768" y="1521996"/>
            <a:ext cx="725957" cy="97086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/>
          <p:cNvSpPr txBox="1"/>
          <p:nvPr/>
        </p:nvSpPr>
        <p:spPr>
          <a:xfrm>
            <a:off x="4414658" y="1291322"/>
            <a:ext cx="13094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主操作</a:t>
            </a:r>
            <a:r>
              <a:rPr lang="zh-TW" altLang="en-US" dirty="0" smtClean="0"/>
              <a:t>面</a:t>
            </a:r>
            <a:endParaRPr lang="en-US" altLang="zh-TW" dirty="0" smtClean="0"/>
          </a:p>
          <a:p>
            <a:r>
              <a:rPr lang="en-US" altLang="zh-TW" dirty="0" smtClean="0"/>
              <a:t>EM1</a:t>
            </a:r>
          </a:p>
          <a:p>
            <a:r>
              <a:rPr lang="en-US" altLang="zh-TW" dirty="0" smtClean="0"/>
              <a:t>X0103</a:t>
            </a:r>
            <a:endParaRPr lang="zh-TW" altLang="en-US" dirty="0"/>
          </a:p>
        </p:txBody>
      </p:sp>
      <p:cxnSp>
        <p:nvCxnSpPr>
          <p:cNvPr id="10" name="直線接點 9"/>
          <p:cNvCxnSpPr/>
          <p:nvPr/>
        </p:nvCxnSpPr>
        <p:spPr>
          <a:xfrm flipH="1" flipV="1">
            <a:off x="6027576" y="400082"/>
            <a:ext cx="285893" cy="229675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>
            <a:off x="6867331" y="1634109"/>
            <a:ext cx="1221118" cy="648861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 flipV="1">
            <a:off x="7791061" y="765117"/>
            <a:ext cx="417060" cy="27988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5322678" y="-1673"/>
            <a:ext cx="9907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左</a:t>
            </a:r>
            <a:r>
              <a:rPr lang="zh-TW" altLang="en-US" dirty="0" smtClean="0"/>
              <a:t>操作面</a:t>
            </a:r>
            <a:endParaRPr lang="en-US" altLang="zh-TW" dirty="0" smtClean="0"/>
          </a:p>
          <a:p>
            <a:r>
              <a:rPr lang="en-US" altLang="zh-TW" dirty="0" smtClean="0"/>
              <a:t>EM2</a:t>
            </a:r>
          </a:p>
          <a:p>
            <a:r>
              <a:rPr lang="en-US" altLang="zh-TW" dirty="0" smtClean="0"/>
              <a:t>X0105</a:t>
            </a:r>
            <a:endParaRPr lang="zh-TW" altLang="en-US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8281488" y="526413"/>
            <a:ext cx="10176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後操作面</a:t>
            </a:r>
            <a:endParaRPr lang="en-US" altLang="zh-TW" dirty="0" smtClean="0"/>
          </a:p>
          <a:p>
            <a:r>
              <a:rPr lang="en-US" altLang="zh-TW" dirty="0" smtClean="0"/>
              <a:t>EM3</a:t>
            </a:r>
          </a:p>
          <a:p>
            <a:r>
              <a:rPr lang="en-US" altLang="zh-TW" dirty="0" smtClean="0"/>
              <a:t>X0106</a:t>
            </a:r>
            <a:endParaRPr lang="zh-TW" altLang="en-US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7999591" y="2133301"/>
            <a:ext cx="10621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右操作面</a:t>
            </a:r>
            <a:endParaRPr lang="en-US" altLang="zh-TW" dirty="0" smtClean="0"/>
          </a:p>
          <a:p>
            <a:r>
              <a:rPr lang="en-US" altLang="zh-TW" dirty="0" smtClean="0"/>
              <a:t>EM4</a:t>
            </a:r>
          </a:p>
          <a:p>
            <a:r>
              <a:rPr lang="en-US" altLang="zh-TW" dirty="0" smtClean="0"/>
              <a:t>X0107</a:t>
            </a:r>
            <a:endParaRPr lang="zh-TW" altLang="en-US" dirty="0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06" y="781055"/>
            <a:ext cx="1133475" cy="1562100"/>
          </a:xfrm>
          <a:prstGeom prst="rect">
            <a:avLst/>
          </a:prstGeom>
        </p:spPr>
      </p:pic>
      <p:sp>
        <p:nvSpPr>
          <p:cNvPr id="20" name="文字方塊 19"/>
          <p:cNvSpPr txBox="1"/>
          <p:nvPr/>
        </p:nvSpPr>
        <p:spPr>
          <a:xfrm>
            <a:off x="2489657" y="2142653"/>
            <a:ext cx="4421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操作面 </a:t>
            </a:r>
            <a:r>
              <a:rPr lang="zh-TW" altLang="en-US" dirty="0" smtClean="0"/>
              <a:t>按鈕拉到</a:t>
            </a:r>
            <a:r>
              <a:rPr lang="en-US" altLang="zh-TW" dirty="0" smtClean="0"/>
              <a:t>I/O</a:t>
            </a:r>
            <a:r>
              <a:rPr lang="zh-TW" altLang="en-US" dirty="0" smtClean="0"/>
              <a:t>卡處使用牛角並接</a:t>
            </a:r>
            <a:endParaRPr lang="zh-TW" altLang="en-US" dirty="0"/>
          </a:p>
        </p:txBody>
      </p:sp>
      <p:pic>
        <p:nvPicPr>
          <p:cNvPr id="21" name="圖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464" y="782255"/>
            <a:ext cx="1133474" cy="803949"/>
          </a:xfrm>
          <a:prstGeom prst="rect">
            <a:avLst/>
          </a:prstGeom>
        </p:spPr>
      </p:pic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7497666"/>
              </p:ext>
            </p:extLst>
          </p:nvPr>
        </p:nvGraphicFramePr>
        <p:xfrm>
          <a:off x="36131" y="2651760"/>
          <a:ext cx="8052318" cy="4206240"/>
        </p:xfrm>
        <a:graphic>
          <a:graphicData uri="http://schemas.openxmlformats.org/drawingml/2006/table">
            <a:tbl>
              <a:tblPr firstRow="1" bandRow="1">
                <a:tableStyleId>{B4185EB4-2909-410D-90F8-B63D9DDFBAA7}</a:tableStyleId>
              </a:tblPr>
              <a:tblGrid>
                <a:gridCol w="13022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1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496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43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規格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000" dirty="0" smtClean="0"/>
                        <a:t>長度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P1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P2</a:t>
                      </a:r>
                      <a:endParaRPr lang="zh-TW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545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彩排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主操作面</a:t>
                      </a:r>
                      <a:endParaRPr lang="en-US" altLang="zh-TW" sz="1000" dirty="0" smtClean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 smtClean="0"/>
                        <a:t>4.8M</a:t>
                      </a:r>
                    </a:p>
                    <a:p>
                      <a:pPr algn="l"/>
                      <a:r>
                        <a:rPr lang="en-US" altLang="zh-TW" sz="1000" dirty="0" smtClean="0"/>
                        <a:t>4</a:t>
                      </a:r>
                      <a:r>
                        <a:rPr lang="zh-TW" altLang="en-US" sz="1000" dirty="0" smtClean="0"/>
                        <a:t>條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A:</a:t>
                      </a:r>
                      <a:r>
                        <a:rPr lang="en-US" altLang="zh-TW" sz="1000" baseline="0" dirty="0" smtClean="0"/>
                        <a:t> X0100  B:Y2100  C: NA   </a:t>
                      </a:r>
                      <a:r>
                        <a:rPr lang="en-US" altLang="zh-TW" sz="1000" b="1" dirty="0" smtClean="0"/>
                        <a:t>D:POWER </a:t>
                      </a:r>
                      <a:r>
                        <a:rPr lang="en-US" altLang="zh-TW" sz="1000" b="1" dirty="0" smtClean="0">
                          <a:solidFill>
                            <a:srgbClr val="FF0000"/>
                          </a:solidFill>
                        </a:rPr>
                        <a:t>(5.5M</a:t>
                      </a:r>
                      <a:r>
                        <a:rPr lang="zh-TW" altLang="en-US" sz="1000" dirty="0" smtClean="0">
                          <a:solidFill>
                            <a:srgbClr val="FF0000"/>
                          </a:solidFill>
                        </a:rPr>
                        <a:t>拉到動力盤</a:t>
                      </a:r>
                      <a:r>
                        <a:rPr lang="en-US" altLang="zh-TW" sz="1000" b="1" dirty="0" smtClean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zh-TW" altLang="en-US" sz="1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dirty="0" smtClean="0"/>
                        <a:t>D</a:t>
                      </a:r>
                      <a:r>
                        <a:rPr lang="zh-TW" altLang="en-US" sz="1000" dirty="0" smtClean="0"/>
                        <a:t>組拉到動力盤</a:t>
                      </a:r>
                      <a:endParaRPr lang="en-US" altLang="zh-TW" sz="1000" dirty="0" smtClean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彩排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左操作面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 smtClean="0"/>
                        <a:t>3.7M</a:t>
                      </a:r>
                    </a:p>
                    <a:p>
                      <a:pPr algn="l"/>
                      <a:r>
                        <a:rPr lang="en-US" altLang="zh-TW" sz="1000" dirty="0" smtClean="0"/>
                        <a:t>4</a:t>
                      </a:r>
                      <a:r>
                        <a:rPr lang="zh-TW" altLang="en-US" sz="1000" dirty="0" smtClean="0"/>
                        <a:t>條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A:</a:t>
                      </a:r>
                      <a:r>
                        <a:rPr lang="en-US" altLang="zh-TW" sz="1000" baseline="0" dirty="0" smtClean="0"/>
                        <a:t> X0100  B:Y2100  C: N/A</a:t>
                      </a:r>
                      <a:r>
                        <a:rPr lang="zh-TW" altLang="en-US" sz="1000" baseline="0" dirty="0" smtClean="0"/>
                        <a:t>  </a:t>
                      </a:r>
                      <a:r>
                        <a:rPr lang="en-US" altLang="zh-TW" sz="1000" baseline="0" dirty="0" smtClean="0"/>
                        <a:t>D:N/A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彩排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後操作面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 smtClean="0"/>
                        <a:t>6.7M</a:t>
                      </a:r>
                    </a:p>
                    <a:p>
                      <a:pPr algn="l"/>
                      <a:r>
                        <a:rPr lang="en-US" altLang="zh-TW" sz="1000" dirty="0" smtClean="0"/>
                        <a:t>4</a:t>
                      </a:r>
                      <a:r>
                        <a:rPr lang="zh-TW" altLang="en-US" sz="1000" dirty="0" smtClean="0"/>
                        <a:t>條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A:</a:t>
                      </a:r>
                      <a:r>
                        <a:rPr lang="en-US" altLang="zh-TW" sz="1000" baseline="0" dirty="0" smtClean="0"/>
                        <a:t> X0100  B:Y2100  C: N/A</a:t>
                      </a:r>
                      <a:r>
                        <a:rPr lang="zh-TW" altLang="en-US" sz="1000" baseline="0" dirty="0" smtClean="0"/>
                        <a:t>  </a:t>
                      </a:r>
                      <a:r>
                        <a:rPr lang="en-US" altLang="zh-TW" sz="1000" baseline="0" dirty="0" smtClean="0"/>
                        <a:t>D:N/A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9278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彩排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右操作面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 smtClean="0"/>
                        <a:t>4.2M</a:t>
                      </a:r>
                    </a:p>
                    <a:p>
                      <a:pPr algn="l"/>
                      <a:r>
                        <a:rPr lang="en-US" altLang="zh-TW" sz="1000" dirty="0" smtClean="0"/>
                        <a:t>4</a:t>
                      </a:r>
                      <a:r>
                        <a:rPr lang="zh-TW" altLang="en-US" sz="1000" dirty="0" smtClean="0"/>
                        <a:t>條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A:</a:t>
                      </a:r>
                      <a:r>
                        <a:rPr lang="en-US" altLang="zh-TW" sz="1000" baseline="0" dirty="0" smtClean="0"/>
                        <a:t> X0100  B:Y2100  C: N/A</a:t>
                      </a:r>
                      <a:r>
                        <a:rPr lang="zh-TW" altLang="en-US" sz="1000" baseline="0" dirty="0" smtClean="0"/>
                        <a:t>  </a:t>
                      </a:r>
                      <a:r>
                        <a:rPr lang="en-US" altLang="zh-TW" sz="1000" baseline="0" dirty="0" smtClean="0"/>
                        <a:t>D:N/A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0.75mm3C</a:t>
                      </a:r>
                    </a:p>
                    <a:p>
                      <a:r>
                        <a:rPr lang="zh-TW" altLang="en-US" sz="1000" dirty="0" smtClean="0"/>
                        <a:t>小洛克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 smtClean="0"/>
                        <a:t>5.5M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旗型母端子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b="1" dirty="0" smtClean="0"/>
                        <a:t>1.R26  2.R27   3.R28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散線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000" dirty="0" smtClean="0"/>
                        <a:t>配盤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1932681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彩排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三色燈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 smtClean="0"/>
                        <a:t>5.2M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1" dirty="0" smtClean="0"/>
                        <a:t>6P</a:t>
                      </a:r>
                      <a:r>
                        <a:rPr lang="zh-TW" altLang="en-US" sz="1000" b="1" dirty="0" smtClean="0"/>
                        <a:t>快拆母</a:t>
                      </a:r>
                      <a:endParaRPr lang="en-US" altLang="zh-TW" sz="1000" b="1" dirty="0" smtClean="0"/>
                    </a:p>
                    <a:p>
                      <a:r>
                        <a:rPr lang="en-US" altLang="zh-TW" sz="1000" b="1" dirty="0" smtClean="0"/>
                        <a:t>1.Y2104   2. Y2105  3.Y2106  4.Y2107  5.A1   6. B1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dirty="0" smtClean="0"/>
                        <a:t>I/O</a:t>
                      </a:r>
                      <a:r>
                        <a:rPr lang="zh-TW" altLang="en-US" sz="1000" dirty="0" smtClean="0"/>
                        <a:t>卡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4177891"/>
                  </a:ext>
                </a:extLst>
              </a:tr>
              <a:tr h="129055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彩排</a:t>
                      </a:r>
                      <a:endParaRPr lang="en-US" altLang="zh-TW" sz="1000" dirty="0" smtClean="0"/>
                    </a:p>
                    <a:p>
                      <a:r>
                        <a:rPr lang="zh-TW" altLang="en-US" sz="1000" dirty="0" smtClean="0"/>
                        <a:t>音樂警鈴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 smtClean="0"/>
                        <a:t>5.2M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1" dirty="0" smtClean="0"/>
                        <a:t>Y</a:t>
                      </a:r>
                      <a:r>
                        <a:rPr lang="zh-TW" altLang="en-US" sz="1000" b="1" dirty="0" smtClean="0"/>
                        <a:t>端子</a:t>
                      </a:r>
                      <a:endParaRPr lang="en-US" altLang="zh-TW" sz="1000" b="1" dirty="0" smtClean="0"/>
                    </a:p>
                    <a:p>
                      <a:r>
                        <a:rPr lang="zh-TW" altLang="en-US" sz="1000" b="1" dirty="0" smtClean="0"/>
                        <a:t>白黑</a:t>
                      </a:r>
                      <a:r>
                        <a:rPr lang="en-US" altLang="zh-TW" sz="1000" b="1" dirty="0" smtClean="0"/>
                        <a:t>.Y2108   </a:t>
                      </a:r>
                      <a:r>
                        <a:rPr lang="zh-TW" altLang="en-US" sz="1000" b="1" dirty="0" smtClean="0"/>
                        <a:t>紫灰</a:t>
                      </a:r>
                      <a:r>
                        <a:rPr lang="en-US" altLang="zh-TW" sz="1000" b="1" dirty="0" smtClean="0"/>
                        <a:t>. Y2109  </a:t>
                      </a:r>
                      <a:r>
                        <a:rPr lang="zh-TW" altLang="en-US" sz="1000" b="1" dirty="0" smtClean="0"/>
                        <a:t>藍綠</a:t>
                      </a:r>
                      <a:r>
                        <a:rPr lang="en-US" altLang="zh-TW" sz="1000" b="1" dirty="0" smtClean="0"/>
                        <a:t>.Y210A  </a:t>
                      </a:r>
                      <a:r>
                        <a:rPr lang="zh-TW" altLang="en-US" sz="1000" b="1" dirty="0" smtClean="0"/>
                        <a:t>橙黃</a:t>
                      </a:r>
                      <a:r>
                        <a:rPr lang="en-US" altLang="zh-TW" sz="1000" b="1" dirty="0" smtClean="0"/>
                        <a:t>.Y210B  </a:t>
                      </a:r>
                      <a:r>
                        <a:rPr lang="zh-TW" altLang="en-US" sz="1000" b="1" dirty="0" smtClean="0"/>
                        <a:t>紅</a:t>
                      </a:r>
                      <a:r>
                        <a:rPr lang="en-US" altLang="zh-TW" sz="1000" b="1" dirty="0" smtClean="0"/>
                        <a:t>.B1</a:t>
                      </a:r>
                      <a:r>
                        <a:rPr lang="zh-TW" altLang="en-US" sz="1000" b="1" dirty="0" smtClean="0"/>
                        <a:t>*</a:t>
                      </a:r>
                      <a:r>
                        <a:rPr lang="en-US" altLang="zh-TW" sz="1000" b="1" dirty="0" smtClean="0"/>
                        <a:t>2   </a:t>
                      </a:r>
                      <a:r>
                        <a:rPr lang="zh-TW" altLang="en-US" sz="1000" b="1" dirty="0" smtClean="0"/>
                        <a:t>棕</a:t>
                      </a:r>
                      <a:r>
                        <a:rPr lang="en-US" altLang="zh-TW" sz="1000" b="1" dirty="0" smtClean="0"/>
                        <a:t>. A1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dirty="0" smtClean="0"/>
                        <a:t>I/O</a:t>
                      </a:r>
                      <a:r>
                        <a:rPr lang="zh-TW" altLang="en-US" sz="1000" dirty="0" smtClean="0"/>
                        <a:t>卡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4258879"/>
                  </a:ext>
                </a:extLst>
              </a:tr>
              <a:tr h="133593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USB</a:t>
                      </a:r>
                      <a:r>
                        <a:rPr lang="zh-TW" altLang="en-US" sz="1000" dirty="0" smtClean="0"/>
                        <a:t>延長</a:t>
                      </a:r>
                      <a:endParaRPr lang="en-US" altLang="zh-TW" sz="1000" dirty="0" smtClean="0"/>
                    </a:p>
                    <a:p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 smtClean="0"/>
                        <a:t>3M</a:t>
                      </a:r>
                    </a:p>
                    <a:p>
                      <a:pPr algn="l"/>
                      <a:r>
                        <a:rPr lang="en-US" altLang="zh-TW" sz="1000" dirty="0" smtClean="0"/>
                        <a:t>4</a:t>
                      </a:r>
                      <a:r>
                        <a:rPr lang="zh-TW" altLang="en-US" sz="1000" dirty="0" smtClean="0"/>
                        <a:t>條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1" dirty="0" smtClean="0"/>
                        <a:t>USB</a:t>
                      </a:r>
                      <a:r>
                        <a:rPr lang="zh-TW" altLang="en-US" sz="1000" b="1" dirty="0" smtClean="0"/>
                        <a:t> 公母延長 </a:t>
                      </a:r>
                      <a:endParaRPr lang="en-US" altLang="zh-TW" sz="1000" b="1" dirty="0" smtClean="0"/>
                    </a:p>
                    <a:p>
                      <a:r>
                        <a:rPr lang="en-US" altLang="zh-TW" sz="1000" b="1" dirty="0" smtClean="0"/>
                        <a:t>1.</a:t>
                      </a:r>
                      <a:r>
                        <a:rPr lang="zh-TW" altLang="en-US" sz="1000" b="1" dirty="0" smtClean="0"/>
                        <a:t>鍵盤 </a:t>
                      </a:r>
                      <a:r>
                        <a:rPr lang="en-US" altLang="zh-TW" sz="1000" b="1" dirty="0" smtClean="0"/>
                        <a:t>2.</a:t>
                      </a:r>
                      <a:r>
                        <a:rPr lang="zh-TW" altLang="en-US" sz="1000" b="1" dirty="0" smtClean="0"/>
                        <a:t>滑鼠 </a:t>
                      </a:r>
                      <a:r>
                        <a:rPr lang="en-US" altLang="zh-TW" sz="1000" b="1" dirty="0" smtClean="0"/>
                        <a:t>3.</a:t>
                      </a:r>
                      <a:r>
                        <a:rPr lang="zh-TW" altLang="en-US" sz="1000" b="1" dirty="0" smtClean="0"/>
                        <a:t>手持讀碼機 </a:t>
                      </a:r>
                      <a:r>
                        <a:rPr lang="en-US" altLang="zh-TW" sz="1000" b="1" dirty="0" smtClean="0"/>
                        <a:t>4.</a:t>
                      </a:r>
                      <a:r>
                        <a:rPr lang="zh-TW" altLang="en-US" sz="1000" b="1" dirty="0" smtClean="0"/>
                        <a:t>門版上固定法蘭型母座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IPC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776431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螢幕訊號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dirty="0" smtClean="0"/>
                        <a:t>HDMI</a:t>
                      </a:r>
                      <a:r>
                        <a:rPr lang="en-US" altLang="zh-TW" sz="1000" dirty="0" smtClean="0">
                          <a:sym typeface="Wingdings" panose="05000000000000000000" pitchFamily="2" charset="2"/>
                        </a:rPr>
                        <a:t>DVI</a:t>
                      </a:r>
                      <a:r>
                        <a:rPr lang="zh-TW" altLang="en-US" sz="1000" dirty="0" smtClean="0">
                          <a:sym typeface="Wingdings" panose="05000000000000000000" pitchFamily="2" charset="2"/>
                        </a:rPr>
                        <a:t>公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 smtClean="0"/>
                        <a:t>1.8M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000" b="1" dirty="0" smtClean="0"/>
                        <a:t>螢幕訊號線拉到底版下接 </a:t>
                      </a:r>
                      <a:r>
                        <a:rPr lang="en-US" altLang="zh-TW" sz="1000" b="1" dirty="0" smtClean="0"/>
                        <a:t>DVI</a:t>
                      </a:r>
                      <a:r>
                        <a:rPr lang="zh-TW" altLang="en-US" sz="1000" b="1" dirty="0" smtClean="0"/>
                        <a:t>公母延長線到</a:t>
                      </a:r>
                      <a:r>
                        <a:rPr lang="en-US" altLang="zh-TW" sz="1000" b="1" dirty="0" smtClean="0"/>
                        <a:t>IPC</a:t>
                      </a:r>
                    </a:p>
                    <a:p>
                      <a:r>
                        <a:rPr lang="en-US" altLang="zh-TW" sz="1000" b="1" dirty="0" smtClean="0"/>
                        <a:t>HDMI</a:t>
                      </a:r>
                      <a:r>
                        <a:rPr lang="zh-TW" altLang="en-US" sz="1000" b="1" dirty="0" smtClean="0"/>
                        <a:t>接螢幕   </a:t>
                      </a:r>
                      <a:r>
                        <a:rPr lang="en-US" altLang="zh-TW" sz="1000" b="1" dirty="0" smtClean="0"/>
                        <a:t>DVI</a:t>
                      </a:r>
                      <a:r>
                        <a:rPr lang="zh-TW" altLang="en-US" sz="1000" b="1" dirty="0" smtClean="0"/>
                        <a:t>公接延長線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7157940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0.75mm3C</a:t>
                      </a:r>
                    </a:p>
                    <a:p>
                      <a:r>
                        <a:rPr lang="zh-TW" altLang="en-US" sz="1000" dirty="0" smtClean="0"/>
                        <a:t>螢幕電源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 smtClean="0"/>
                        <a:t>3.5M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3P WAGO</a:t>
                      </a:r>
                    </a:p>
                    <a:p>
                      <a:r>
                        <a:rPr lang="en-US" altLang="zh-TW" sz="1000" b="1" dirty="0" smtClean="0"/>
                        <a:t>1.R11  2.PE   3.S11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UPS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71259169"/>
                  </a:ext>
                </a:extLst>
              </a:tr>
            </a:tbl>
          </a:graphicData>
        </a:graphic>
      </p:graphicFrame>
      <p:cxnSp>
        <p:nvCxnSpPr>
          <p:cNvPr id="25" name="直線接點 24"/>
          <p:cNvCxnSpPr/>
          <p:nvPr/>
        </p:nvCxnSpPr>
        <p:spPr>
          <a:xfrm flipH="1" flipV="1">
            <a:off x="5047861" y="629757"/>
            <a:ext cx="1265609" cy="892239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/>
          <p:cNvSpPr txBox="1"/>
          <p:nvPr/>
        </p:nvSpPr>
        <p:spPr>
          <a:xfrm>
            <a:off x="3707509" y="269206"/>
            <a:ext cx="15784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三色燈</a:t>
            </a:r>
            <a:r>
              <a:rPr lang="en-US" altLang="zh-TW" dirty="0" smtClean="0"/>
              <a:t>+</a:t>
            </a:r>
            <a:r>
              <a:rPr lang="zh-TW" altLang="en-US" dirty="0" smtClean="0"/>
              <a:t>音樂警鈴</a:t>
            </a:r>
            <a:r>
              <a:rPr lang="en-US" altLang="zh-TW" dirty="0" smtClean="0"/>
              <a:t>+</a:t>
            </a:r>
            <a:r>
              <a:rPr lang="zh-TW" altLang="en-US" dirty="0" smtClean="0"/>
              <a:t>日光燈小洛克</a:t>
            </a:r>
            <a:endParaRPr lang="zh-TW" altLang="en-US" dirty="0"/>
          </a:p>
        </p:txBody>
      </p:sp>
      <p:sp>
        <p:nvSpPr>
          <p:cNvPr id="42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MAA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71629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307" y="914401"/>
            <a:ext cx="2010776" cy="1570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985243" y="1007160"/>
            <a:ext cx="9973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A:X0100</a:t>
            </a:r>
            <a:endParaRPr lang="zh-TW" altLang="en-US" b="1" dirty="0"/>
          </a:p>
        </p:txBody>
      </p:sp>
      <p:sp>
        <p:nvSpPr>
          <p:cNvPr id="6" name="文字方塊 5"/>
          <p:cNvSpPr txBox="1"/>
          <p:nvPr/>
        </p:nvSpPr>
        <p:spPr>
          <a:xfrm>
            <a:off x="6985243" y="1335464"/>
            <a:ext cx="9973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B:Y2100</a:t>
            </a:r>
            <a:endParaRPr lang="zh-TW" altLang="en-US" b="1" dirty="0"/>
          </a:p>
        </p:txBody>
      </p:sp>
      <p:sp>
        <p:nvSpPr>
          <p:cNvPr id="7" name="文字方塊 6"/>
          <p:cNvSpPr txBox="1"/>
          <p:nvPr/>
        </p:nvSpPr>
        <p:spPr>
          <a:xfrm>
            <a:off x="6985243" y="1666991"/>
            <a:ext cx="9973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C: NA</a:t>
            </a:r>
            <a:endParaRPr lang="zh-TW" altLang="en-US" b="1" dirty="0"/>
          </a:p>
        </p:txBody>
      </p:sp>
      <p:sp>
        <p:nvSpPr>
          <p:cNvPr id="8" name="文字方塊 7"/>
          <p:cNvSpPr txBox="1"/>
          <p:nvPr/>
        </p:nvSpPr>
        <p:spPr>
          <a:xfrm>
            <a:off x="5890161" y="1205325"/>
            <a:ext cx="109508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D:POWER</a:t>
            </a:r>
            <a:endParaRPr lang="zh-TW" altLang="en-US" b="1" dirty="0"/>
          </a:p>
        </p:txBody>
      </p:sp>
      <p:cxnSp>
        <p:nvCxnSpPr>
          <p:cNvPr id="9" name="直線單箭頭接點 8"/>
          <p:cNvCxnSpPr>
            <a:stCxn id="8" idx="2"/>
          </p:cNvCxnSpPr>
          <p:nvPr/>
        </p:nvCxnSpPr>
        <p:spPr>
          <a:xfrm flipH="1">
            <a:off x="6163562" y="1513102"/>
            <a:ext cx="274141" cy="123009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361" y="3290934"/>
            <a:ext cx="1075620" cy="69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文字方塊 10"/>
          <p:cNvSpPr txBox="1"/>
          <p:nvPr/>
        </p:nvSpPr>
        <p:spPr>
          <a:xfrm>
            <a:off x="6699503" y="3003528"/>
            <a:ext cx="1216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綠線</a:t>
            </a:r>
            <a:r>
              <a:rPr lang="en-US" altLang="zh-TW" dirty="0" smtClean="0"/>
              <a:t>a</a:t>
            </a:r>
            <a:r>
              <a:rPr lang="zh-TW" altLang="en-US" dirty="0" smtClean="0"/>
              <a:t>接點</a:t>
            </a:r>
            <a:endParaRPr lang="zh-TW" altLang="en-US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6747731" y="3487101"/>
            <a:ext cx="1216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黃線指示燈</a:t>
            </a:r>
            <a:endParaRPr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6747730" y="3848396"/>
            <a:ext cx="1216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紅線</a:t>
            </a:r>
            <a:r>
              <a:rPr lang="en-US" altLang="zh-TW" dirty="0" smtClean="0"/>
              <a:t>b</a:t>
            </a:r>
            <a:r>
              <a:rPr lang="zh-TW" altLang="en-US" dirty="0" smtClean="0"/>
              <a:t>接點</a:t>
            </a:r>
            <a:endParaRPr lang="zh-TW" altLang="en-US" dirty="0"/>
          </a:p>
        </p:txBody>
      </p:sp>
      <p:cxnSp>
        <p:nvCxnSpPr>
          <p:cNvPr id="14" name="直線接點 13"/>
          <p:cNvCxnSpPr/>
          <p:nvPr/>
        </p:nvCxnSpPr>
        <p:spPr>
          <a:xfrm>
            <a:off x="6747731" y="3848396"/>
            <a:ext cx="997431" cy="30777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 flipH="1">
            <a:off x="6777100" y="3848696"/>
            <a:ext cx="938788" cy="30777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9355" y="4531667"/>
            <a:ext cx="4515490" cy="1902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文字方塊 16"/>
          <p:cNvSpPr txBox="1"/>
          <p:nvPr/>
        </p:nvSpPr>
        <p:spPr>
          <a:xfrm>
            <a:off x="5735137" y="2837278"/>
            <a:ext cx="832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0: B1-1</a:t>
            </a:r>
            <a:endParaRPr lang="zh-TW" altLang="en-US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5735136" y="3140811"/>
            <a:ext cx="832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</a:t>
            </a:r>
            <a:r>
              <a:rPr lang="en-US" altLang="zh-TW" dirty="0" smtClean="0"/>
              <a:t>: B1</a:t>
            </a:r>
            <a:endParaRPr lang="zh-TW" altLang="en-US" dirty="0"/>
          </a:p>
        </p:txBody>
      </p:sp>
      <p:cxnSp>
        <p:nvCxnSpPr>
          <p:cNvPr id="19" name="直線接點 18"/>
          <p:cNvCxnSpPr>
            <a:stCxn id="11" idx="1"/>
          </p:cNvCxnSpPr>
          <p:nvPr/>
        </p:nvCxnSpPr>
        <p:spPr>
          <a:xfrm flipH="1" flipV="1">
            <a:off x="6436419" y="3003528"/>
            <a:ext cx="263084" cy="153889"/>
          </a:xfrm>
          <a:prstGeom prst="line">
            <a:avLst/>
          </a:prstGeom>
          <a:ln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>
            <a:stCxn id="11" idx="1"/>
          </p:cNvCxnSpPr>
          <p:nvPr/>
        </p:nvCxnSpPr>
        <p:spPr>
          <a:xfrm flipH="1">
            <a:off x="6333557" y="3157417"/>
            <a:ext cx="365946" cy="153888"/>
          </a:xfrm>
          <a:prstGeom prst="line">
            <a:avLst/>
          </a:prstGeom>
          <a:ln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/>
          <p:cNvSpPr txBox="1"/>
          <p:nvPr/>
        </p:nvSpPr>
        <p:spPr>
          <a:xfrm>
            <a:off x="5747287" y="3408706"/>
            <a:ext cx="832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2</a:t>
            </a:r>
            <a:r>
              <a:rPr lang="en-US" altLang="zh-TW" dirty="0" smtClean="0"/>
              <a:t>: B1-1</a:t>
            </a:r>
            <a:endParaRPr lang="zh-TW" altLang="en-US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5747286" y="3712239"/>
            <a:ext cx="832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3: A1</a:t>
            </a:r>
            <a:endParaRPr lang="zh-TW" altLang="en-US" dirty="0"/>
          </a:p>
        </p:txBody>
      </p:sp>
      <p:cxnSp>
        <p:nvCxnSpPr>
          <p:cNvPr id="23" name="直線接點 22"/>
          <p:cNvCxnSpPr>
            <a:stCxn id="12" idx="1"/>
          </p:cNvCxnSpPr>
          <p:nvPr/>
        </p:nvCxnSpPr>
        <p:spPr>
          <a:xfrm flipH="1" flipV="1">
            <a:off x="6448569" y="3574957"/>
            <a:ext cx="299162" cy="66033"/>
          </a:xfrm>
          <a:prstGeom prst="line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/>
          <p:cNvCxnSpPr>
            <a:stCxn id="12" idx="1"/>
          </p:cNvCxnSpPr>
          <p:nvPr/>
        </p:nvCxnSpPr>
        <p:spPr>
          <a:xfrm flipH="1">
            <a:off x="6345707" y="3640990"/>
            <a:ext cx="402024" cy="241743"/>
          </a:xfrm>
          <a:prstGeom prst="line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320" y="4944381"/>
            <a:ext cx="1216395" cy="1464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矩形 25"/>
          <p:cNvSpPr/>
          <p:nvPr/>
        </p:nvSpPr>
        <p:spPr>
          <a:xfrm>
            <a:off x="269100" y="5605040"/>
            <a:ext cx="57286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Y2108</a:t>
            </a:r>
            <a:r>
              <a:rPr lang="zh-TW" altLang="en-US" sz="1000" b="1" i="1" u="sng" dirty="0" smtClean="0"/>
              <a:t> </a:t>
            </a:r>
            <a:endParaRPr lang="zh-TW" altLang="en-US" sz="1100" dirty="0"/>
          </a:p>
        </p:txBody>
      </p:sp>
      <p:sp>
        <p:nvSpPr>
          <p:cNvPr id="27" name="矩形 26"/>
          <p:cNvSpPr/>
          <p:nvPr/>
        </p:nvSpPr>
        <p:spPr>
          <a:xfrm>
            <a:off x="277726" y="5360017"/>
            <a:ext cx="57286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Y2109</a:t>
            </a:r>
            <a:r>
              <a:rPr lang="zh-TW" altLang="en-US" sz="1000" b="1" i="1" u="sng" dirty="0" smtClean="0"/>
              <a:t> </a:t>
            </a:r>
            <a:endParaRPr lang="zh-TW" altLang="en-US" sz="1100" dirty="0"/>
          </a:p>
        </p:txBody>
      </p:sp>
      <p:sp>
        <p:nvSpPr>
          <p:cNvPr id="28" name="矩形 27"/>
          <p:cNvSpPr/>
          <p:nvPr/>
        </p:nvSpPr>
        <p:spPr>
          <a:xfrm>
            <a:off x="277726" y="5113796"/>
            <a:ext cx="57286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Y210A</a:t>
            </a:r>
            <a:r>
              <a:rPr lang="zh-TW" altLang="en-US" sz="1000" b="1" i="1" u="sng" dirty="0" smtClean="0"/>
              <a:t> </a:t>
            </a:r>
            <a:endParaRPr lang="zh-TW" altLang="en-US" sz="1100" dirty="0"/>
          </a:p>
        </p:txBody>
      </p:sp>
      <p:sp>
        <p:nvSpPr>
          <p:cNvPr id="29" name="矩形 28"/>
          <p:cNvSpPr/>
          <p:nvPr/>
        </p:nvSpPr>
        <p:spPr>
          <a:xfrm>
            <a:off x="277726" y="4894373"/>
            <a:ext cx="57286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Y210B</a:t>
            </a:r>
            <a:r>
              <a:rPr lang="zh-TW" altLang="en-US" sz="1000" b="1" i="1" u="sng" dirty="0" smtClean="0"/>
              <a:t> </a:t>
            </a:r>
            <a:endParaRPr lang="zh-TW" altLang="en-US" sz="1100" dirty="0"/>
          </a:p>
        </p:txBody>
      </p:sp>
      <p:sp>
        <p:nvSpPr>
          <p:cNvPr id="30" name="矩形 29"/>
          <p:cNvSpPr/>
          <p:nvPr/>
        </p:nvSpPr>
        <p:spPr>
          <a:xfrm>
            <a:off x="277726" y="5846595"/>
            <a:ext cx="57286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B1</a:t>
            </a:r>
            <a:r>
              <a:rPr lang="zh-TW" altLang="en-US" sz="1000" b="1" i="1" u="sng" dirty="0" smtClean="0"/>
              <a:t> </a:t>
            </a:r>
            <a:endParaRPr lang="zh-TW" altLang="en-US" sz="1100" dirty="0"/>
          </a:p>
        </p:txBody>
      </p:sp>
      <p:sp>
        <p:nvSpPr>
          <p:cNvPr id="31" name="矩形 30"/>
          <p:cNvSpPr/>
          <p:nvPr/>
        </p:nvSpPr>
        <p:spPr>
          <a:xfrm>
            <a:off x="1920170" y="5450441"/>
            <a:ext cx="57286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A1</a:t>
            </a:r>
            <a:r>
              <a:rPr lang="zh-TW" altLang="en-US" sz="1000" b="1" i="1" u="sng" dirty="0" smtClean="0"/>
              <a:t> </a:t>
            </a:r>
            <a:endParaRPr lang="zh-TW" altLang="en-US" sz="1100" dirty="0"/>
          </a:p>
        </p:txBody>
      </p:sp>
      <p:sp>
        <p:nvSpPr>
          <p:cNvPr id="32" name="矩形 31"/>
          <p:cNvSpPr/>
          <p:nvPr/>
        </p:nvSpPr>
        <p:spPr>
          <a:xfrm>
            <a:off x="1891715" y="5140594"/>
            <a:ext cx="57286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B1</a:t>
            </a:r>
            <a:r>
              <a:rPr lang="zh-TW" altLang="en-US" sz="1000" b="1" i="1" u="sng" dirty="0" smtClean="0"/>
              <a:t> </a:t>
            </a:r>
            <a:endParaRPr lang="zh-TW" altLang="en-US" sz="1100" dirty="0"/>
          </a:p>
        </p:txBody>
      </p:sp>
      <p:sp>
        <p:nvSpPr>
          <p:cNvPr id="33" name="文字方塊 32"/>
          <p:cNvSpPr txBox="1"/>
          <p:nvPr/>
        </p:nvSpPr>
        <p:spPr>
          <a:xfrm>
            <a:off x="916734" y="4676407"/>
            <a:ext cx="709447" cy="2154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音樂警鈴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34" name="表格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7416412"/>
              </p:ext>
            </p:extLst>
          </p:nvPr>
        </p:nvGraphicFramePr>
        <p:xfrm>
          <a:off x="2525421" y="2053186"/>
          <a:ext cx="1346421" cy="640080"/>
        </p:xfrm>
        <a:graphic>
          <a:graphicData uri="http://schemas.openxmlformats.org/drawingml/2006/table">
            <a:tbl>
              <a:tblPr firstRow="1" bandRow="1">
                <a:tableStyleId>{B4185EB4-2909-410D-90F8-B63D9DDFBAA7}</a:tableStyleId>
              </a:tblPr>
              <a:tblGrid>
                <a:gridCol w="4488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88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88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866"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di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zh-TW" altLang="en-US" sz="1600" b="1" i="1" u="sng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dist"/>
                      <a:endParaRPr lang="zh-TW" altLang="en-US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528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di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5" name="等腰三角形 34"/>
          <p:cNvSpPr/>
          <p:nvPr/>
        </p:nvSpPr>
        <p:spPr>
          <a:xfrm>
            <a:off x="3578699" y="1849825"/>
            <a:ext cx="277340" cy="19328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3362854" y="2126327"/>
            <a:ext cx="66238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Y2104</a:t>
            </a:r>
            <a:endParaRPr lang="zh-TW" altLang="en-US" sz="1000" b="1" i="1" u="sng" dirty="0"/>
          </a:p>
        </p:txBody>
      </p:sp>
      <p:sp>
        <p:nvSpPr>
          <p:cNvPr id="37" name="矩形 36"/>
          <p:cNvSpPr/>
          <p:nvPr/>
        </p:nvSpPr>
        <p:spPr>
          <a:xfrm>
            <a:off x="2932114" y="2119033"/>
            <a:ext cx="9239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Y2105</a:t>
            </a:r>
            <a:endParaRPr lang="zh-TW" altLang="en-US" sz="1000" b="1" i="1" u="sng" dirty="0"/>
          </a:p>
        </p:txBody>
      </p:sp>
      <p:sp>
        <p:nvSpPr>
          <p:cNvPr id="38" name="矩形 37"/>
          <p:cNvSpPr/>
          <p:nvPr/>
        </p:nvSpPr>
        <p:spPr>
          <a:xfrm>
            <a:off x="2470151" y="2122658"/>
            <a:ext cx="9239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Y2106</a:t>
            </a:r>
            <a:endParaRPr lang="zh-TW" altLang="en-US" sz="1000" b="1" i="1" u="sng" dirty="0"/>
          </a:p>
        </p:txBody>
      </p:sp>
      <p:sp>
        <p:nvSpPr>
          <p:cNvPr id="39" name="矩形 38"/>
          <p:cNvSpPr/>
          <p:nvPr/>
        </p:nvSpPr>
        <p:spPr>
          <a:xfrm>
            <a:off x="3385529" y="2421371"/>
            <a:ext cx="63970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Y2107</a:t>
            </a:r>
            <a:endParaRPr lang="zh-TW" altLang="en-US" sz="1000" b="1" i="1" u="sng" dirty="0"/>
          </a:p>
        </p:txBody>
      </p:sp>
      <p:sp>
        <p:nvSpPr>
          <p:cNvPr id="40" name="矩形 39"/>
          <p:cNvSpPr/>
          <p:nvPr/>
        </p:nvSpPr>
        <p:spPr>
          <a:xfrm>
            <a:off x="2932114" y="2421371"/>
            <a:ext cx="9239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A1</a:t>
            </a:r>
            <a:endParaRPr lang="zh-TW" altLang="en-US" sz="1000" b="1" i="1" u="sng" dirty="0"/>
          </a:p>
        </p:txBody>
      </p:sp>
      <p:sp>
        <p:nvSpPr>
          <p:cNvPr id="41" name="矩形 40"/>
          <p:cNvSpPr/>
          <p:nvPr/>
        </p:nvSpPr>
        <p:spPr>
          <a:xfrm>
            <a:off x="2486428" y="2421371"/>
            <a:ext cx="9239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B1</a:t>
            </a:r>
            <a:endParaRPr lang="zh-TW" altLang="en-US" sz="1000" b="1" i="1" u="sng" dirty="0"/>
          </a:p>
        </p:txBody>
      </p:sp>
      <p:sp>
        <p:nvSpPr>
          <p:cNvPr id="42" name="文字方塊 41"/>
          <p:cNvSpPr txBox="1"/>
          <p:nvPr/>
        </p:nvSpPr>
        <p:spPr>
          <a:xfrm>
            <a:off x="2554513" y="1518775"/>
            <a:ext cx="11885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6pin</a:t>
            </a:r>
            <a:r>
              <a:rPr lang="zh-TW" altLang="en-US" dirty="0" smtClean="0"/>
              <a:t>公空接</a:t>
            </a:r>
            <a:endParaRPr lang="zh-TW" altLang="en-US" dirty="0"/>
          </a:p>
        </p:txBody>
      </p:sp>
      <p:sp>
        <p:nvSpPr>
          <p:cNvPr id="43" name="文字方塊 42"/>
          <p:cNvSpPr txBox="1"/>
          <p:nvPr/>
        </p:nvSpPr>
        <p:spPr>
          <a:xfrm>
            <a:off x="3161748" y="1850605"/>
            <a:ext cx="9645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50" dirty="0" smtClean="0"/>
              <a:t>2</a:t>
            </a:r>
            <a:endParaRPr lang="zh-TW" altLang="en-US" sz="1050" dirty="0"/>
          </a:p>
        </p:txBody>
      </p:sp>
      <p:sp>
        <p:nvSpPr>
          <p:cNvPr id="44" name="文字方塊 43"/>
          <p:cNvSpPr txBox="1"/>
          <p:nvPr/>
        </p:nvSpPr>
        <p:spPr>
          <a:xfrm>
            <a:off x="2686663" y="1849825"/>
            <a:ext cx="9645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50" dirty="0"/>
              <a:t>3</a:t>
            </a:r>
            <a:endParaRPr lang="zh-TW" altLang="en-US" sz="1050" dirty="0"/>
          </a:p>
        </p:txBody>
      </p:sp>
      <p:sp>
        <p:nvSpPr>
          <p:cNvPr id="45" name="文字方塊 44"/>
          <p:cNvSpPr txBox="1"/>
          <p:nvPr/>
        </p:nvSpPr>
        <p:spPr>
          <a:xfrm>
            <a:off x="3607924" y="2682754"/>
            <a:ext cx="9645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50" dirty="0"/>
              <a:t>4</a:t>
            </a:r>
            <a:endParaRPr lang="zh-TW" altLang="en-US" sz="1050" dirty="0"/>
          </a:p>
        </p:txBody>
      </p:sp>
      <p:sp>
        <p:nvSpPr>
          <p:cNvPr id="46" name="文字方塊 45"/>
          <p:cNvSpPr txBox="1"/>
          <p:nvPr/>
        </p:nvSpPr>
        <p:spPr>
          <a:xfrm>
            <a:off x="3132839" y="2681974"/>
            <a:ext cx="9645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50" dirty="0" smtClean="0"/>
              <a:t>5</a:t>
            </a:r>
            <a:endParaRPr lang="zh-TW" altLang="en-US" sz="1050" dirty="0"/>
          </a:p>
        </p:txBody>
      </p:sp>
      <p:sp>
        <p:nvSpPr>
          <p:cNvPr id="47" name="文字方塊 46"/>
          <p:cNvSpPr txBox="1"/>
          <p:nvPr/>
        </p:nvSpPr>
        <p:spPr>
          <a:xfrm>
            <a:off x="2640996" y="2674844"/>
            <a:ext cx="9645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50" dirty="0"/>
              <a:t>6</a:t>
            </a:r>
            <a:endParaRPr lang="zh-TW" altLang="en-US" sz="105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94" y="669450"/>
            <a:ext cx="2209800" cy="359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文字方塊 48"/>
          <p:cNvSpPr txBox="1"/>
          <p:nvPr/>
        </p:nvSpPr>
        <p:spPr>
          <a:xfrm>
            <a:off x="2358514" y="4024623"/>
            <a:ext cx="832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 A1</a:t>
            </a:r>
            <a:endParaRPr lang="zh-TW" altLang="en-US" dirty="0"/>
          </a:p>
        </p:txBody>
      </p:sp>
      <p:sp>
        <p:nvSpPr>
          <p:cNvPr id="50" name="標題 1"/>
          <p:cNvSpPr txBox="1">
            <a:spLocks/>
          </p:cNvSpPr>
          <p:nvPr/>
        </p:nvSpPr>
        <p:spPr>
          <a:xfrm>
            <a:off x="1805107" y="0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MAA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778" y="910893"/>
            <a:ext cx="598396" cy="598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" name="矩形 52"/>
          <p:cNvSpPr/>
          <p:nvPr/>
        </p:nvSpPr>
        <p:spPr>
          <a:xfrm>
            <a:off x="4757235" y="1376731"/>
            <a:ext cx="923925" cy="26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R27</a:t>
            </a:r>
            <a:endParaRPr lang="zh-TW" altLang="en-US" sz="1000" b="1" i="1" u="sng" dirty="0"/>
          </a:p>
        </p:txBody>
      </p:sp>
      <p:sp>
        <p:nvSpPr>
          <p:cNvPr id="54" name="矩形 53"/>
          <p:cNvSpPr/>
          <p:nvPr/>
        </p:nvSpPr>
        <p:spPr>
          <a:xfrm>
            <a:off x="4234014" y="1376135"/>
            <a:ext cx="923925" cy="26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R26</a:t>
            </a:r>
            <a:endParaRPr lang="zh-TW" altLang="en-US" sz="1000" b="1" i="1" u="sng" dirty="0"/>
          </a:p>
        </p:txBody>
      </p:sp>
      <p:sp>
        <p:nvSpPr>
          <p:cNvPr id="55" name="矩形 54"/>
          <p:cNvSpPr/>
          <p:nvPr/>
        </p:nvSpPr>
        <p:spPr>
          <a:xfrm>
            <a:off x="4482129" y="1509289"/>
            <a:ext cx="923925" cy="26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R28</a:t>
            </a:r>
            <a:endParaRPr lang="zh-TW" altLang="en-US" sz="1000" b="1" i="1" u="sng" dirty="0"/>
          </a:p>
        </p:txBody>
      </p:sp>
      <p:sp>
        <p:nvSpPr>
          <p:cNvPr id="56" name="文字方塊 55"/>
          <p:cNvSpPr txBox="1"/>
          <p:nvPr/>
        </p:nvSpPr>
        <p:spPr>
          <a:xfrm>
            <a:off x="4154837" y="655860"/>
            <a:ext cx="1216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日光燈開關</a:t>
            </a:r>
            <a:endParaRPr lang="zh-TW" altLang="en-US" dirty="0"/>
          </a:p>
        </p:txBody>
      </p:sp>
      <p:sp>
        <p:nvSpPr>
          <p:cNvPr id="57" name="文字方塊 56"/>
          <p:cNvSpPr txBox="1"/>
          <p:nvPr/>
        </p:nvSpPr>
        <p:spPr>
          <a:xfrm>
            <a:off x="2574840" y="4745879"/>
            <a:ext cx="1450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10P</a:t>
            </a:r>
            <a:r>
              <a:rPr lang="zh-TW" altLang="en-US" dirty="0" smtClean="0"/>
              <a:t>排線壓</a:t>
            </a:r>
            <a:r>
              <a:rPr lang="en-US" altLang="zh-TW" dirty="0" smtClean="0"/>
              <a:t>Y</a:t>
            </a:r>
            <a:r>
              <a:rPr lang="zh-TW" altLang="en-US" dirty="0" smtClean="0"/>
              <a:t>端接點卡牛角</a:t>
            </a:r>
            <a:endParaRPr lang="zh-TW" altLang="en-US" dirty="0"/>
          </a:p>
        </p:txBody>
      </p:sp>
      <p:cxnSp>
        <p:nvCxnSpPr>
          <p:cNvPr id="3" name="直線接點 2"/>
          <p:cNvCxnSpPr/>
          <p:nvPr/>
        </p:nvCxnSpPr>
        <p:spPr>
          <a:xfrm>
            <a:off x="2689222" y="5728150"/>
            <a:ext cx="0" cy="68027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接點 57"/>
          <p:cNvCxnSpPr/>
          <p:nvPr/>
        </p:nvCxnSpPr>
        <p:spPr>
          <a:xfrm>
            <a:off x="2747586" y="5728150"/>
            <a:ext cx="0" cy="680275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接點 58"/>
          <p:cNvCxnSpPr/>
          <p:nvPr/>
        </p:nvCxnSpPr>
        <p:spPr>
          <a:xfrm>
            <a:off x="2913462" y="5450441"/>
            <a:ext cx="0" cy="957984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接點 59"/>
          <p:cNvCxnSpPr/>
          <p:nvPr/>
        </p:nvCxnSpPr>
        <p:spPr>
          <a:xfrm>
            <a:off x="2971826" y="5450441"/>
            <a:ext cx="0" cy="95798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接點 60"/>
          <p:cNvCxnSpPr/>
          <p:nvPr/>
        </p:nvCxnSpPr>
        <p:spPr>
          <a:xfrm>
            <a:off x="3132726" y="5728149"/>
            <a:ext cx="0" cy="680275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接點 61"/>
          <p:cNvCxnSpPr/>
          <p:nvPr/>
        </p:nvCxnSpPr>
        <p:spPr>
          <a:xfrm>
            <a:off x="3191090" y="5728149"/>
            <a:ext cx="0" cy="68027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接點 62"/>
          <p:cNvCxnSpPr/>
          <p:nvPr/>
        </p:nvCxnSpPr>
        <p:spPr>
          <a:xfrm>
            <a:off x="3352204" y="5450441"/>
            <a:ext cx="0" cy="957984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接點 63"/>
          <p:cNvCxnSpPr/>
          <p:nvPr/>
        </p:nvCxnSpPr>
        <p:spPr>
          <a:xfrm>
            <a:off x="3410568" y="5450441"/>
            <a:ext cx="0" cy="957984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接點 64"/>
          <p:cNvCxnSpPr/>
          <p:nvPr/>
        </p:nvCxnSpPr>
        <p:spPr>
          <a:xfrm flipH="1">
            <a:off x="3549560" y="5728150"/>
            <a:ext cx="58364" cy="6802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接點 65"/>
          <p:cNvCxnSpPr/>
          <p:nvPr/>
        </p:nvCxnSpPr>
        <p:spPr>
          <a:xfrm flipH="1">
            <a:off x="3607924" y="5728149"/>
            <a:ext cx="346564" cy="680276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字方塊 71"/>
          <p:cNvSpPr txBox="1"/>
          <p:nvPr/>
        </p:nvSpPr>
        <p:spPr>
          <a:xfrm>
            <a:off x="3781206" y="5409608"/>
            <a:ext cx="832550" cy="30777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 A1</a:t>
            </a:r>
            <a:endParaRPr lang="zh-TW" altLang="en-US" dirty="0"/>
          </a:p>
        </p:txBody>
      </p:sp>
      <p:sp>
        <p:nvSpPr>
          <p:cNvPr id="73" name="文字方塊 72"/>
          <p:cNvSpPr txBox="1"/>
          <p:nvPr/>
        </p:nvSpPr>
        <p:spPr>
          <a:xfrm>
            <a:off x="3401464" y="5415633"/>
            <a:ext cx="832550" cy="30777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 B1</a:t>
            </a:r>
            <a:endParaRPr lang="zh-TW" altLang="en-US" dirty="0"/>
          </a:p>
        </p:txBody>
      </p:sp>
      <p:sp>
        <p:nvSpPr>
          <p:cNvPr id="74" name="矩形 73"/>
          <p:cNvSpPr/>
          <p:nvPr/>
        </p:nvSpPr>
        <p:spPr>
          <a:xfrm>
            <a:off x="2426894" y="5493465"/>
            <a:ext cx="572866" cy="246221"/>
          </a:xfrm>
          <a:prstGeom prst="rect">
            <a:avLst/>
          </a:prstGeom>
          <a:ln w="38100">
            <a:noFill/>
          </a:ln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Y2108</a:t>
            </a:r>
            <a:r>
              <a:rPr lang="zh-TW" altLang="en-US" sz="1000" b="1" i="1" u="sng" dirty="0" smtClean="0"/>
              <a:t> </a:t>
            </a:r>
            <a:endParaRPr lang="zh-TW" altLang="en-US" sz="1100" dirty="0"/>
          </a:p>
        </p:txBody>
      </p:sp>
      <p:sp>
        <p:nvSpPr>
          <p:cNvPr id="79" name="矩形 78"/>
          <p:cNvSpPr/>
          <p:nvPr/>
        </p:nvSpPr>
        <p:spPr>
          <a:xfrm>
            <a:off x="2649053" y="5286497"/>
            <a:ext cx="57286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Y2109</a:t>
            </a:r>
            <a:r>
              <a:rPr lang="zh-TW" altLang="en-US" sz="1000" b="1" i="1" u="sng" dirty="0" smtClean="0"/>
              <a:t> </a:t>
            </a:r>
            <a:endParaRPr lang="zh-TW" altLang="en-US" sz="1100" dirty="0"/>
          </a:p>
        </p:txBody>
      </p:sp>
      <p:sp>
        <p:nvSpPr>
          <p:cNvPr id="80" name="矩形 79"/>
          <p:cNvSpPr/>
          <p:nvPr/>
        </p:nvSpPr>
        <p:spPr>
          <a:xfrm>
            <a:off x="2870649" y="5523611"/>
            <a:ext cx="572866" cy="246221"/>
          </a:xfrm>
          <a:prstGeom prst="rect">
            <a:avLst/>
          </a:prstGeom>
          <a:ln w="38100">
            <a:noFill/>
          </a:ln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Y210A</a:t>
            </a:r>
            <a:r>
              <a:rPr lang="zh-TW" altLang="en-US" sz="1000" b="1" i="1" u="sng" dirty="0" smtClean="0"/>
              <a:t> </a:t>
            </a:r>
            <a:endParaRPr lang="zh-TW" altLang="en-US" sz="1100" dirty="0"/>
          </a:p>
        </p:txBody>
      </p:sp>
      <p:sp>
        <p:nvSpPr>
          <p:cNvPr id="85" name="矩形 84"/>
          <p:cNvSpPr/>
          <p:nvPr/>
        </p:nvSpPr>
        <p:spPr>
          <a:xfrm>
            <a:off x="3124135" y="5262314"/>
            <a:ext cx="57286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b="1" i="1" u="sng" dirty="0" smtClean="0"/>
              <a:t>Y210B</a:t>
            </a:r>
            <a:r>
              <a:rPr lang="zh-TW" altLang="en-US" sz="1000" b="1" i="1" u="sng" dirty="0" smtClean="0"/>
              <a:t> </a:t>
            </a:r>
            <a:endParaRPr lang="zh-TW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588060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BLU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3" y="579921"/>
            <a:ext cx="5121450" cy="385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416" y="2883158"/>
            <a:ext cx="5433591" cy="3946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92" y="3712316"/>
            <a:ext cx="3710409" cy="311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872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8" y="562468"/>
            <a:ext cx="3521138" cy="3627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6931" y="562468"/>
            <a:ext cx="4973216" cy="3627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BTS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8" y="4318791"/>
            <a:ext cx="3523963" cy="173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8624" y="4441372"/>
            <a:ext cx="5480732" cy="1396416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5786" y="3648498"/>
            <a:ext cx="5473570" cy="728460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1620612" y="1670179"/>
            <a:ext cx="429209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 M1</a:t>
            </a:r>
            <a:endParaRPr lang="zh-TW" altLang="en-US" sz="8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836504" y="5028877"/>
            <a:ext cx="429209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 M4</a:t>
            </a:r>
            <a:endParaRPr lang="zh-TW" altLang="en-US" sz="8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3094647" y="2295202"/>
            <a:ext cx="429209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 M2</a:t>
            </a:r>
            <a:endParaRPr lang="zh-TW" altLang="en-US" sz="8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2444616" y="2948345"/>
            <a:ext cx="429209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 M3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563774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702" y="1140028"/>
            <a:ext cx="3526311" cy="2631203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805107" y="0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System Layout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 rot="2281435">
            <a:off x="515699" y="3474016"/>
            <a:ext cx="1413152" cy="3077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latin typeface="標楷體"/>
                <a:ea typeface="標楷體"/>
              </a:rPr>
              <a:t>↑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操作面</a:t>
            </a:r>
            <a:r>
              <a:rPr lang="zh-TW" altLang="en-US" dirty="0" smtClean="0">
                <a:latin typeface="標楷體"/>
                <a:ea typeface="標楷體"/>
              </a:rPr>
              <a:t>↑↑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" name="直線單箭頭接點 8"/>
          <p:cNvCxnSpPr/>
          <p:nvPr/>
        </p:nvCxnSpPr>
        <p:spPr>
          <a:xfrm>
            <a:off x="3530660" y="1087805"/>
            <a:ext cx="1025135" cy="699656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/>
          <p:cNvCxnSpPr/>
          <p:nvPr/>
        </p:nvCxnSpPr>
        <p:spPr>
          <a:xfrm flipV="1">
            <a:off x="2282080" y="3377682"/>
            <a:ext cx="2220131" cy="523943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4475415" y="2287779"/>
            <a:ext cx="893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2740mm</a:t>
            </a:r>
            <a:endParaRPr lang="zh-TW" altLang="en-US" dirty="0"/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8748111"/>
              </p:ext>
            </p:extLst>
          </p:nvPr>
        </p:nvGraphicFramePr>
        <p:xfrm>
          <a:off x="722342" y="4295384"/>
          <a:ext cx="8046522" cy="2201181"/>
        </p:xfrm>
        <a:graphic>
          <a:graphicData uri="http://schemas.openxmlformats.org/drawingml/2006/table">
            <a:tbl>
              <a:tblPr firstRow="1" bandRow="1">
                <a:tableStyleId>{B4185EB4-2909-410D-90F8-B63D9DDFBAA7}</a:tableStyleId>
              </a:tblPr>
              <a:tblGrid>
                <a:gridCol w="11974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02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029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259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6209"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規格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長度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P1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P2</a:t>
                      </a:r>
                      <a:endParaRPr lang="zh-TW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84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USB</a:t>
                      </a:r>
                      <a:r>
                        <a:rPr lang="zh-TW" altLang="en-US" sz="1000" dirty="0" smtClean="0"/>
                        <a:t>延長線</a:t>
                      </a:r>
                      <a:endParaRPr lang="en-US" altLang="zh-TW" sz="1000" dirty="0" smtClean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3M</a:t>
                      </a:r>
                    </a:p>
                    <a:p>
                      <a:r>
                        <a:rPr lang="en-US" altLang="zh-TW" sz="1000" dirty="0" smtClean="0"/>
                        <a:t>3</a:t>
                      </a:r>
                      <a:r>
                        <a:rPr lang="zh-TW" altLang="en-US" sz="1000" dirty="0" smtClean="0"/>
                        <a:t>條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1" dirty="0" smtClean="0"/>
                        <a:t>USB</a:t>
                      </a:r>
                      <a:r>
                        <a:rPr lang="zh-TW" altLang="en-US" sz="1000" b="1" dirty="0" smtClean="0"/>
                        <a:t> </a:t>
                      </a:r>
                      <a:r>
                        <a:rPr lang="en-US" altLang="zh-TW" sz="1000" b="1" dirty="0" smtClean="0"/>
                        <a:t>A</a:t>
                      </a:r>
                      <a:r>
                        <a:rPr lang="zh-TW" altLang="en-US" sz="1000" b="1" dirty="0" smtClean="0"/>
                        <a:t>母頭 放置操作門板後線槽內</a:t>
                      </a:r>
                      <a:endParaRPr lang="en-US" altLang="zh-TW" sz="1000" b="1" dirty="0" smtClean="0"/>
                    </a:p>
                    <a:p>
                      <a:r>
                        <a:rPr lang="en-US" altLang="zh-TW" sz="1000" b="1" dirty="0" smtClean="0"/>
                        <a:t>K*1  M*1  </a:t>
                      </a:r>
                      <a:r>
                        <a:rPr lang="zh-TW" altLang="en-US" sz="1000" b="1" dirty="0" smtClean="0"/>
                        <a:t>讀碼槍*</a:t>
                      </a:r>
                      <a:r>
                        <a:rPr lang="en-US" altLang="zh-TW" sz="1000" b="1" dirty="0" smtClean="0"/>
                        <a:t>1</a:t>
                      </a:r>
                      <a:endParaRPr lang="zh-TW" altLang="en-US" sz="10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USB-A</a:t>
                      </a:r>
                      <a:r>
                        <a:rPr lang="zh-TW" altLang="en-US" sz="1000" dirty="0" smtClean="0"/>
                        <a:t>公 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IPC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6332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USB</a:t>
                      </a:r>
                      <a:r>
                        <a:rPr lang="zh-TW" altLang="en-US" sz="1000" dirty="0" smtClean="0"/>
                        <a:t>延長線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dirty="0" smtClean="0"/>
                        <a:t>(</a:t>
                      </a:r>
                      <a:r>
                        <a:rPr lang="zh-TW" altLang="en-US" sz="1000" dirty="0" smtClean="0"/>
                        <a:t>法蘭面</a:t>
                      </a:r>
                      <a:r>
                        <a:rPr lang="en-US" altLang="zh-TW" sz="1000" dirty="0" smtClean="0"/>
                        <a:t>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5M</a:t>
                      </a:r>
                    </a:p>
                    <a:p>
                      <a:r>
                        <a:rPr lang="en-US" altLang="zh-TW" sz="1000" dirty="0" smtClean="0"/>
                        <a:t>1</a:t>
                      </a:r>
                      <a:r>
                        <a:rPr lang="zh-TW" altLang="en-US" sz="1000" dirty="0" smtClean="0"/>
                        <a:t>條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1" dirty="0" smtClean="0"/>
                        <a:t>USB</a:t>
                      </a:r>
                      <a:r>
                        <a:rPr lang="zh-TW" altLang="en-US" sz="1000" b="1" dirty="0" smtClean="0"/>
                        <a:t> </a:t>
                      </a:r>
                      <a:r>
                        <a:rPr lang="en-US" altLang="zh-TW" sz="1000" b="1" dirty="0" smtClean="0"/>
                        <a:t>A</a:t>
                      </a:r>
                      <a:r>
                        <a:rPr lang="zh-TW" altLang="en-US" sz="1000" b="1" dirty="0" smtClean="0"/>
                        <a:t>母頭 固鎖操作門板上</a:t>
                      </a:r>
                      <a:endParaRPr lang="en-US" altLang="zh-TW" sz="1000" b="1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USB-A</a:t>
                      </a:r>
                      <a:r>
                        <a:rPr lang="zh-TW" altLang="en-US" sz="1000" dirty="0" smtClean="0"/>
                        <a:t>公 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IPC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HDMI</a:t>
                      </a:r>
                      <a:r>
                        <a:rPr lang="en-US" altLang="zh-TW" sz="1000" dirty="0" smtClean="0">
                          <a:sym typeface="Wingdings" panose="05000000000000000000" pitchFamily="2" charset="2"/>
                        </a:rPr>
                        <a:t>DVI</a:t>
                      </a:r>
                      <a:r>
                        <a:rPr lang="zh-TW" altLang="en-US" sz="1000" dirty="0" smtClean="0">
                          <a:sym typeface="Wingdings" panose="05000000000000000000" pitchFamily="2" charset="2"/>
                        </a:rPr>
                        <a:t>母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1.8M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000" b="1" dirty="0" smtClean="0"/>
                        <a:t>螢幕接</a:t>
                      </a:r>
                      <a:r>
                        <a:rPr lang="en-US" altLang="zh-TW" sz="1000" b="1" dirty="0" smtClean="0"/>
                        <a:t>HDMI</a:t>
                      </a:r>
                      <a:r>
                        <a:rPr lang="zh-TW" altLang="en-US" sz="1000" b="1" dirty="0" smtClean="0"/>
                        <a:t> ，</a:t>
                      </a:r>
                      <a:r>
                        <a:rPr lang="en-US" altLang="zh-TW" sz="1000" b="1" dirty="0" smtClean="0"/>
                        <a:t>DVI</a:t>
                      </a:r>
                      <a:r>
                        <a:rPr lang="zh-TW" altLang="en-US" sz="1000" b="1" dirty="0" smtClean="0"/>
                        <a:t>母</a:t>
                      </a:r>
                      <a:r>
                        <a:rPr lang="en-US" altLang="zh-TW" sz="1000" b="1" dirty="0" smtClean="0"/>
                        <a:t>(</a:t>
                      </a:r>
                      <a:r>
                        <a:rPr lang="zh-TW" altLang="en-US" sz="1000" b="1" dirty="0" smtClean="0"/>
                        <a:t>接</a:t>
                      </a:r>
                      <a:r>
                        <a:rPr lang="en-US" altLang="zh-TW" sz="1000" b="1" dirty="0" smtClean="0"/>
                        <a:t>DVI</a:t>
                      </a:r>
                      <a:r>
                        <a:rPr lang="zh-TW" altLang="en-US" sz="1000" b="1" dirty="0" smtClean="0"/>
                        <a:t>延長線</a:t>
                      </a:r>
                      <a:r>
                        <a:rPr lang="en-US" altLang="zh-TW" sz="1000" b="1" dirty="0" smtClean="0"/>
                        <a:t>)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DVI</a:t>
                      </a:r>
                      <a:r>
                        <a:rPr lang="zh-TW" altLang="en-US" sz="1000" dirty="0" smtClean="0"/>
                        <a:t>公</a:t>
                      </a:r>
                      <a:endParaRPr lang="en-US" altLang="zh-TW" sz="10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IPC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>
                          <a:sym typeface="Wingdings" panose="05000000000000000000" pitchFamily="2" charset="2"/>
                        </a:rPr>
                        <a:t>DVI</a:t>
                      </a:r>
                      <a:r>
                        <a:rPr lang="zh-TW" altLang="en-US" sz="1000" dirty="0" smtClean="0">
                          <a:sym typeface="Wingdings" panose="05000000000000000000" pitchFamily="2" charset="2"/>
                        </a:rPr>
                        <a:t>公</a:t>
                      </a:r>
                      <a:r>
                        <a:rPr lang="en-US" altLang="zh-TW" sz="1000" dirty="0" smtClean="0">
                          <a:sym typeface="Wingdings" panose="05000000000000000000" pitchFamily="2" charset="2"/>
                        </a:rPr>
                        <a:t>DVI</a:t>
                      </a:r>
                      <a:r>
                        <a:rPr lang="zh-TW" altLang="en-US" sz="1000" dirty="0" smtClean="0">
                          <a:sym typeface="Wingdings" panose="05000000000000000000" pitchFamily="2" charset="2"/>
                        </a:rPr>
                        <a:t>母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1" dirty="0" smtClean="0"/>
                        <a:t>DVI</a:t>
                      </a:r>
                      <a:r>
                        <a:rPr lang="zh-TW" altLang="en-US" sz="1000" b="1" dirty="0" smtClean="0"/>
                        <a:t>延長線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3316709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>
                          <a:sym typeface="Wingdings" panose="05000000000000000000" pitchFamily="2" charset="2"/>
                        </a:rPr>
                        <a:t>DVI</a:t>
                      </a:r>
                      <a:r>
                        <a:rPr lang="zh-TW" altLang="en-US" sz="1000" dirty="0" smtClean="0">
                          <a:sym typeface="Wingdings" panose="05000000000000000000" pitchFamily="2" charset="2"/>
                        </a:rPr>
                        <a:t>公</a:t>
                      </a:r>
                      <a:r>
                        <a:rPr lang="en-US" altLang="zh-TW" sz="1000" dirty="0" smtClean="0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altLang="zh-TW" sz="1000" dirty="0" smtClean="0"/>
                        <a:t>HDMI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1" dirty="0" smtClean="0"/>
                        <a:t>HDMI</a:t>
                      </a:r>
                      <a:r>
                        <a:rPr lang="zh-TW" altLang="en-US" sz="1000" b="1" dirty="0" smtClean="0"/>
                        <a:t>轉</a:t>
                      </a:r>
                      <a:r>
                        <a:rPr lang="en-US" altLang="zh-TW" sz="1000" b="1" dirty="0" smtClean="0"/>
                        <a:t>DVI HDMI</a:t>
                      </a:r>
                      <a:r>
                        <a:rPr lang="zh-TW" altLang="en-US" sz="1000" b="1" dirty="0" smtClean="0"/>
                        <a:t>公轉</a:t>
                      </a:r>
                      <a:r>
                        <a:rPr lang="en-US" altLang="zh-TW" sz="1000" b="1" dirty="0" smtClean="0"/>
                        <a:t>DVI</a:t>
                      </a:r>
                      <a:r>
                        <a:rPr lang="zh-TW" altLang="en-US" sz="1000" b="1" dirty="0" smtClean="0"/>
                        <a:t>母 正反轉轉接線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IPC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378799"/>
                  </a:ext>
                </a:extLst>
              </a:tr>
              <a:tr h="280941"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螢幕電源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000" b="1" dirty="0" smtClean="0"/>
                        <a:t>美規母頭</a:t>
                      </a:r>
                      <a:r>
                        <a:rPr lang="en-US" altLang="zh-TW" sz="1000" b="1" dirty="0" smtClean="0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zh-TW" altLang="en-US" sz="1000" b="1" dirty="0" smtClean="0">
                          <a:sym typeface="Wingdings" panose="05000000000000000000" pitchFamily="2" charset="2"/>
                        </a:rPr>
                        <a:t>使用</a:t>
                      </a:r>
                      <a:r>
                        <a:rPr lang="en-US" altLang="zh-TW" sz="1000" b="1" dirty="0" smtClean="0">
                          <a:sym typeface="Wingdings" panose="05000000000000000000" pitchFamily="2" charset="2"/>
                        </a:rPr>
                        <a:t>WAGO 3P </a:t>
                      </a:r>
                      <a:r>
                        <a:rPr lang="zh-TW" altLang="en-US" sz="1000" b="1" dirty="0" smtClean="0">
                          <a:sym typeface="Wingdings" panose="05000000000000000000" pitchFamily="2" charset="2"/>
                        </a:rPr>
                        <a:t>延長到</a:t>
                      </a:r>
                      <a:r>
                        <a:rPr lang="en-US" altLang="zh-TW" sz="1000" b="1" dirty="0" smtClean="0">
                          <a:sym typeface="Wingdings" panose="05000000000000000000" pitchFamily="2" charset="2"/>
                        </a:rPr>
                        <a:t>UPS</a:t>
                      </a:r>
                      <a:endParaRPr lang="zh-TW" altLang="en-US" sz="10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UPS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169" y="943002"/>
            <a:ext cx="3426370" cy="2599987"/>
          </a:xfrm>
          <a:prstGeom prst="rect">
            <a:avLst/>
          </a:prstGeom>
        </p:spPr>
      </p:pic>
      <p:cxnSp>
        <p:nvCxnSpPr>
          <p:cNvPr id="17" name="直線單箭頭接點 16"/>
          <p:cNvCxnSpPr/>
          <p:nvPr/>
        </p:nvCxnSpPr>
        <p:spPr>
          <a:xfrm flipV="1">
            <a:off x="4467705" y="1885849"/>
            <a:ext cx="88090" cy="1372882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 rot="20814898">
            <a:off x="3095399" y="3626352"/>
            <a:ext cx="893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2970mm</a:t>
            </a:r>
            <a:endParaRPr lang="zh-TW" altLang="en-US" dirty="0"/>
          </a:p>
        </p:txBody>
      </p:sp>
      <p:sp>
        <p:nvSpPr>
          <p:cNvPr id="23" name="文字方塊 22"/>
          <p:cNvSpPr txBox="1"/>
          <p:nvPr/>
        </p:nvSpPr>
        <p:spPr>
          <a:xfrm rot="2234919">
            <a:off x="3792195" y="1137308"/>
            <a:ext cx="893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2020mm</a:t>
            </a:r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461584" y="3687491"/>
            <a:ext cx="521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前</a:t>
            </a:r>
          </a:p>
        </p:txBody>
      </p:sp>
      <p:sp>
        <p:nvSpPr>
          <p:cNvPr id="18" name="文字方塊 17"/>
          <p:cNvSpPr txBox="1"/>
          <p:nvPr/>
        </p:nvSpPr>
        <p:spPr>
          <a:xfrm>
            <a:off x="4617179" y="1676301"/>
            <a:ext cx="521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後</a:t>
            </a:r>
            <a:endParaRPr lang="zh-TW" altLang="en-US" sz="2000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1544349" y="955357"/>
            <a:ext cx="521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左</a:t>
            </a:r>
            <a:endParaRPr lang="zh-TW" altLang="en-US" sz="2000" dirty="0"/>
          </a:p>
        </p:txBody>
      </p:sp>
      <p:sp>
        <p:nvSpPr>
          <p:cNvPr id="20" name="文字方塊 19"/>
          <p:cNvSpPr txBox="1"/>
          <p:nvPr/>
        </p:nvSpPr>
        <p:spPr>
          <a:xfrm>
            <a:off x="3761078" y="3812579"/>
            <a:ext cx="521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右</a:t>
            </a:r>
            <a:endParaRPr lang="zh-TW" altLang="en-US" sz="20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6609658" y="742947"/>
            <a:ext cx="521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右</a:t>
            </a:r>
            <a:endParaRPr lang="zh-TW" altLang="en-US" sz="20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7656460" y="3400226"/>
            <a:ext cx="521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左</a:t>
            </a:r>
            <a:endParaRPr lang="zh-TW" altLang="en-US" sz="2000" dirty="0"/>
          </a:p>
        </p:txBody>
      </p:sp>
      <p:sp>
        <p:nvSpPr>
          <p:cNvPr id="25" name="文字方塊 24"/>
          <p:cNvSpPr txBox="1"/>
          <p:nvPr/>
        </p:nvSpPr>
        <p:spPr>
          <a:xfrm>
            <a:off x="8453781" y="1386146"/>
            <a:ext cx="521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前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253426" y="3235298"/>
            <a:ext cx="705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FAN1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3501697" y="2966435"/>
            <a:ext cx="705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FAN2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5150214" y="2455629"/>
            <a:ext cx="705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FAN3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5855464" y="2917545"/>
            <a:ext cx="705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FAN4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29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835" y="579921"/>
            <a:ext cx="3169201" cy="24258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17"/>
          <p:cNvSpPr txBox="1"/>
          <p:nvPr/>
        </p:nvSpPr>
        <p:spPr>
          <a:xfrm>
            <a:off x="2304662" y="2340230"/>
            <a:ext cx="583674" cy="202941"/>
          </a:xfrm>
          <a:prstGeom prst="rect">
            <a:avLst/>
          </a:prstGeom>
          <a:solidFill>
            <a:srgbClr val="FFFF00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600">
                <a:solidFill>
                  <a:sysClr val="windowText" lastClr="000000"/>
                </a:solidFill>
              </a:rPr>
              <a:t>A</a:t>
            </a:r>
            <a:r>
              <a:rPr lang="zh-TW" altLang="en-US" sz="1600">
                <a:solidFill>
                  <a:sysClr val="windowText" lastClr="000000"/>
                </a:solidFill>
              </a:rPr>
              <a:t>車</a:t>
            </a:r>
          </a:p>
        </p:txBody>
      </p:sp>
      <p:sp>
        <p:nvSpPr>
          <p:cNvPr id="6" name="文字方塊 18"/>
          <p:cNvSpPr txBox="1"/>
          <p:nvPr/>
        </p:nvSpPr>
        <p:spPr>
          <a:xfrm>
            <a:off x="559838" y="945273"/>
            <a:ext cx="625921" cy="218946"/>
          </a:xfrm>
          <a:prstGeom prst="rect">
            <a:avLst/>
          </a:prstGeom>
          <a:solidFill>
            <a:srgbClr val="FFFF00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600" dirty="0">
                <a:solidFill>
                  <a:sysClr val="windowText" lastClr="000000"/>
                </a:solidFill>
              </a:rPr>
              <a:t>B</a:t>
            </a:r>
            <a:r>
              <a:rPr lang="zh-TW" altLang="en-US" sz="1600" dirty="0">
                <a:solidFill>
                  <a:sysClr val="windowText" lastClr="000000"/>
                </a:solidFill>
              </a:rPr>
              <a:t>車</a:t>
            </a:r>
          </a:p>
        </p:txBody>
      </p:sp>
      <p:sp>
        <p:nvSpPr>
          <p:cNvPr id="7" name="文字方塊 19"/>
          <p:cNvSpPr txBox="1"/>
          <p:nvPr/>
        </p:nvSpPr>
        <p:spPr>
          <a:xfrm>
            <a:off x="2488430" y="806772"/>
            <a:ext cx="833268" cy="247974"/>
          </a:xfrm>
          <a:prstGeom prst="rect">
            <a:avLst/>
          </a:prstGeom>
          <a:solidFill>
            <a:srgbClr val="FFFF00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>
                <a:solidFill>
                  <a:sysClr val="windowText" lastClr="000000"/>
                </a:solidFill>
              </a:rPr>
              <a:t>操作面</a:t>
            </a:r>
          </a:p>
        </p:txBody>
      </p:sp>
      <p:sp>
        <p:nvSpPr>
          <p:cNvPr id="8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BSS-A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車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564" y="579921"/>
            <a:ext cx="5781331" cy="4150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57896"/>
            <a:ext cx="4917233" cy="3200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6098" y="4414120"/>
            <a:ext cx="4907902" cy="2443880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5141" y="530547"/>
            <a:ext cx="5210175" cy="276225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05141" y="820351"/>
            <a:ext cx="5200650" cy="266700"/>
          </a:xfrm>
          <a:prstGeom prst="rect">
            <a:avLst/>
          </a:prstGeom>
        </p:spPr>
      </p:pic>
      <p:sp>
        <p:nvSpPr>
          <p:cNvPr id="15" name="文字方塊 14"/>
          <p:cNvSpPr txBox="1"/>
          <p:nvPr/>
        </p:nvSpPr>
        <p:spPr>
          <a:xfrm>
            <a:off x="1185759" y="2543171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M12</a:t>
            </a:r>
            <a:endParaRPr lang="zh-TW" altLang="en-US" sz="800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388377" y="2124612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M16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16401958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BSS-B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車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564" y="579921"/>
            <a:ext cx="5781331" cy="4150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57896"/>
            <a:ext cx="4917233" cy="3200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835" y="579921"/>
            <a:ext cx="3169201" cy="24258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字方塊 17"/>
          <p:cNvSpPr txBox="1"/>
          <p:nvPr/>
        </p:nvSpPr>
        <p:spPr>
          <a:xfrm>
            <a:off x="2304662" y="2340230"/>
            <a:ext cx="583674" cy="202941"/>
          </a:xfrm>
          <a:prstGeom prst="rect">
            <a:avLst/>
          </a:prstGeom>
          <a:solidFill>
            <a:srgbClr val="FFFF00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600">
                <a:solidFill>
                  <a:sysClr val="windowText" lastClr="000000"/>
                </a:solidFill>
              </a:rPr>
              <a:t>A</a:t>
            </a:r>
            <a:r>
              <a:rPr lang="zh-TW" altLang="en-US" sz="1600">
                <a:solidFill>
                  <a:sysClr val="windowText" lastClr="000000"/>
                </a:solidFill>
              </a:rPr>
              <a:t>車</a:t>
            </a:r>
          </a:p>
        </p:txBody>
      </p:sp>
      <p:sp>
        <p:nvSpPr>
          <p:cNvPr id="9" name="文字方塊 18"/>
          <p:cNvSpPr txBox="1"/>
          <p:nvPr/>
        </p:nvSpPr>
        <p:spPr>
          <a:xfrm>
            <a:off x="559838" y="945273"/>
            <a:ext cx="625921" cy="218946"/>
          </a:xfrm>
          <a:prstGeom prst="rect">
            <a:avLst/>
          </a:prstGeom>
          <a:solidFill>
            <a:srgbClr val="FFFF00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600" dirty="0">
                <a:solidFill>
                  <a:sysClr val="windowText" lastClr="000000"/>
                </a:solidFill>
              </a:rPr>
              <a:t>B</a:t>
            </a:r>
            <a:r>
              <a:rPr lang="zh-TW" altLang="en-US" sz="1600" dirty="0">
                <a:solidFill>
                  <a:sysClr val="windowText" lastClr="000000"/>
                </a:solidFill>
              </a:rPr>
              <a:t>車</a:t>
            </a:r>
          </a:p>
        </p:txBody>
      </p:sp>
      <p:sp>
        <p:nvSpPr>
          <p:cNvPr id="10" name="文字方塊 19"/>
          <p:cNvSpPr txBox="1"/>
          <p:nvPr/>
        </p:nvSpPr>
        <p:spPr>
          <a:xfrm>
            <a:off x="2488430" y="806772"/>
            <a:ext cx="833268" cy="247974"/>
          </a:xfrm>
          <a:prstGeom prst="rect">
            <a:avLst/>
          </a:prstGeom>
          <a:solidFill>
            <a:srgbClr val="FFFF00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>
                <a:solidFill>
                  <a:sysClr val="windowText" lastClr="000000"/>
                </a:solidFill>
              </a:rPr>
              <a:t>操作面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4090" y="4546093"/>
            <a:ext cx="4879910" cy="2227931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1185759" y="2543171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M12</a:t>
            </a:r>
            <a:endParaRPr lang="zh-TW" altLang="en-US" sz="8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388377" y="2124612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M16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22730073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96" y="678684"/>
            <a:ext cx="2394663" cy="2303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BSR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0946" y="39881"/>
            <a:ext cx="5533053" cy="397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4" y="3535384"/>
            <a:ext cx="5105483" cy="332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0032" y="4981568"/>
            <a:ext cx="4683967" cy="1858834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0946" y="39881"/>
            <a:ext cx="5200650" cy="447675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1092019" y="2766594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M5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34752399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5" y="1426114"/>
            <a:ext cx="3861804" cy="4651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619" y="1426114"/>
            <a:ext cx="4424071" cy="3596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131" y="5062983"/>
            <a:ext cx="4758612" cy="1014227"/>
          </a:xfrm>
          <a:prstGeom prst="rect">
            <a:avLst/>
          </a:prstGeom>
        </p:spPr>
      </p:pic>
      <p:sp>
        <p:nvSpPr>
          <p:cNvPr id="7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CHS+OCZ+OCV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1" y="620351"/>
            <a:ext cx="5210175" cy="828675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3639710" y="2279177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M6</a:t>
            </a:r>
            <a:endParaRPr lang="zh-TW" altLang="en-US" sz="8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2605087" y="1648657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M7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37741436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43" y="3421714"/>
            <a:ext cx="3365355" cy="335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015" y="560316"/>
            <a:ext cx="2883805" cy="2677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6517" y="3957178"/>
            <a:ext cx="5204908" cy="2003890"/>
          </a:xfrm>
          <a:prstGeom prst="rect">
            <a:avLst/>
          </a:prstGeom>
        </p:spPr>
      </p:pic>
      <p:sp>
        <p:nvSpPr>
          <p:cNvPr id="5" name="文字方塊 2"/>
          <p:cNvSpPr txBox="1"/>
          <p:nvPr/>
        </p:nvSpPr>
        <p:spPr>
          <a:xfrm>
            <a:off x="702342" y="2298894"/>
            <a:ext cx="416858" cy="3781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/>
              <a:t>前</a:t>
            </a:r>
          </a:p>
        </p:txBody>
      </p:sp>
      <p:sp>
        <p:nvSpPr>
          <p:cNvPr id="6" name="文字方塊 3"/>
          <p:cNvSpPr txBox="1"/>
          <p:nvPr/>
        </p:nvSpPr>
        <p:spPr>
          <a:xfrm>
            <a:off x="2641720" y="2760451"/>
            <a:ext cx="419100" cy="3781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/>
              <a:t>右</a:t>
            </a:r>
          </a:p>
        </p:txBody>
      </p:sp>
      <p:sp>
        <p:nvSpPr>
          <p:cNvPr id="7" name="文字方塊 4"/>
          <p:cNvSpPr txBox="1"/>
          <p:nvPr/>
        </p:nvSpPr>
        <p:spPr>
          <a:xfrm>
            <a:off x="332308" y="560316"/>
            <a:ext cx="416859" cy="3781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/>
              <a:t>左</a:t>
            </a:r>
          </a:p>
        </p:txBody>
      </p:sp>
      <p:sp>
        <p:nvSpPr>
          <p:cNvPr id="8" name="文字方塊 5"/>
          <p:cNvSpPr txBox="1"/>
          <p:nvPr/>
        </p:nvSpPr>
        <p:spPr>
          <a:xfrm>
            <a:off x="2081798" y="749414"/>
            <a:ext cx="416859" cy="3781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/>
              <a:t>後</a:t>
            </a:r>
          </a:p>
        </p:txBody>
      </p:sp>
      <p:sp>
        <p:nvSpPr>
          <p:cNvPr id="10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HDT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9790" y="598582"/>
            <a:ext cx="5213621" cy="33450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文字方塊 8"/>
          <p:cNvSpPr txBox="1"/>
          <p:nvPr/>
        </p:nvSpPr>
        <p:spPr>
          <a:xfrm>
            <a:off x="6356531" y="1162274"/>
            <a:ext cx="266429" cy="19605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/>
              <a:t>前</a:t>
            </a:r>
          </a:p>
        </p:txBody>
      </p:sp>
      <p:sp>
        <p:nvSpPr>
          <p:cNvPr id="13" name="文字方塊 9"/>
          <p:cNvSpPr txBox="1"/>
          <p:nvPr/>
        </p:nvSpPr>
        <p:spPr>
          <a:xfrm>
            <a:off x="5727493" y="3059792"/>
            <a:ext cx="267861" cy="19605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/>
              <a:t>後</a:t>
            </a:r>
          </a:p>
        </p:txBody>
      </p:sp>
      <p:sp>
        <p:nvSpPr>
          <p:cNvPr id="14" name="文字方塊 10"/>
          <p:cNvSpPr txBox="1"/>
          <p:nvPr/>
        </p:nvSpPr>
        <p:spPr>
          <a:xfrm>
            <a:off x="3659790" y="1064246"/>
            <a:ext cx="267861" cy="19605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/>
              <a:t>右</a:t>
            </a:r>
          </a:p>
        </p:txBody>
      </p:sp>
      <p:sp>
        <p:nvSpPr>
          <p:cNvPr id="15" name="文字方塊 11"/>
          <p:cNvSpPr txBox="1"/>
          <p:nvPr/>
        </p:nvSpPr>
        <p:spPr>
          <a:xfrm>
            <a:off x="8605550" y="1958354"/>
            <a:ext cx="267861" cy="19605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/>
              <a:t>左</a:t>
            </a:r>
          </a:p>
        </p:txBody>
      </p:sp>
      <p:sp>
        <p:nvSpPr>
          <p:cNvPr id="17" name="文字方塊 17"/>
          <p:cNvSpPr txBox="1"/>
          <p:nvPr/>
        </p:nvSpPr>
        <p:spPr>
          <a:xfrm>
            <a:off x="1232112" y="5531437"/>
            <a:ext cx="264591" cy="222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 smtClean="0"/>
              <a:t>前</a:t>
            </a:r>
            <a:endParaRPr lang="zh-TW" altLang="en-US" sz="1600" dirty="0"/>
          </a:p>
        </p:txBody>
      </p:sp>
      <p:sp>
        <p:nvSpPr>
          <p:cNvPr id="18" name="文字方塊 18"/>
          <p:cNvSpPr txBox="1"/>
          <p:nvPr/>
        </p:nvSpPr>
        <p:spPr>
          <a:xfrm>
            <a:off x="2181166" y="3981956"/>
            <a:ext cx="347463" cy="2865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/>
              <a:t>後</a:t>
            </a:r>
          </a:p>
        </p:txBody>
      </p:sp>
      <p:sp>
        <p:nvSpPr>
          <p:cNvPr id="19" name="文字方塊 19"/>
          <p:cNvSpPr txBox="1"/>
          <p:nvPr/>
        </p:nvSpPr>
        <p:spPr>
          <a:xfrm>
            <a:off x="3209572" y="4832962"/>
            <a:ext cx="294926" cy="268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/>
              <a:t>右</a:t>
            </a:r>
          </a:p>
        </p:txBody>
      </p:sp>
      <p:sp>
        <p:nvSpPr>
          <p:cNvPr id="20" name="文字方塊 20"/>
          <p:cNvSpPr txBox="1"/>
          <p:nvPr/>
        </p:nvSpPr>
        <p:spPr>
          <a:xfrm>
            <a:off x="67719" y="3678788"/>
            <a:ext cx="284750" cy="24224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/>
              <a:t>左</a:t>
            </a:r>
          </a:p>
        </p:txBody>
      </p:sp>
      <p:pic>
        <p:nvPicPr>
          <p:cNvPr id="21" name="圖片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0002" y="2616029"/>
            <a:ext cx="2331389" cy="1251218"/>
          </a:xfrm>
          <a:prstGeom prst="rect">
            <a:avLst/>
          </a:prstGeom>
        </p:spPr>
      </p:pic>
      <p:cxnSp>
        <p:nvCxnSpPr>
          <p:cNvPr id="23" name="直線單箭頭接點 22"/>
          <p:cNvCxnSpPr/>
          <p:nvPr/>
        </p:nvCxnSpPr>
        <p:spPr>
          <a:xfrm flipH="1">
            <a:off x="1119200" y="1576873"/>
            <a:ext cx="702620" cy="2691648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/>
          <p:nvPr/>
        </p:nvCxnSpPr>
        <p:spPr>
          <a:xfrm flipV="1">
            <a:off x="2274629" y="1983700"/>
            <a:ext cx="1762060" cy="349264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6" name="圖片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7609" y="82922"/>
            <a:ext cx="3212248" cy="581746"/>
          </a:xfrm>
          <a:prstGeom prst="rect">
            <a:avLst/>
          </a:prstGeom>
        </p:spPr>
      </p:pic>
      <p:pic>
        <p:nvPicPr>
          <p:cNvPr id="27" name="圖片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719" y="5818608"/>
            <a:ext cx="3212248" cy="588659"/>
          </a:xfrm>
          <a:prstGeom prst="rect">
            <a:avLst/>
          </a:prstGeom>
        </p:spPr>
      </p:pic>
      <p:sp>
        <p:nvSpPr>
          <p:cNvPr id="28" name="文字方塊 27"/>
          <p:cNvSpPr txBox="1"/>
          <p:nvPr/>
        </p:nvSpPr>
        <p:spPr>
          <a:xfrm>
            <a:off x="5236970" y="1883054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M9</a:t>
            </a:r>
            <a:endParaRPr lang="zh-TW" altLang="en-US" sz="800" dirty="0"/>
          </a:p>
        </p:txBody>
      </p:sp>
      <p:pic>
        <p:nvPicPr>
          <p:cNvPr id="29" name="圖片 2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37609" y="644491"/>
            <a:ext cx="3212248" cy="314131"/>
          </a:xfrm>
          <a:prstGeom prst="rect">
            <a:avLst/>
          </a:prstGeom>
        </p:spPr>
      </p:pic>
      <p:pic>
        <p:nvPicPr>
          <p:cNvPr id="30" name="圖片 2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720" y="6411802"/>
            <a:ext cx="3212248" cy="284180"/>
          </a:xfrm>
          <a:prstGeom prst="rect">
            <a:avLst/>
          </a:prstGeom>
        </p:spPr>
      </p:pic>
      <p:sp>
        <p:nvSpPr>
          <p:cNvPr id="31" name="文字方塊 30"/>
          <p:cNvSpPr txBox="1"/>
          <p:nvPr/>
        </p:nvSpPr>
        <p:spPr>
          <a:xfrm>
            <a:off x="1496703" y="5055572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M13</a:t>
            </a:r>
            <a:endParaRPr lang="zh-TW" altLang="en-US" sz="800" dirty="0"/>
          </a:p>
        </p:txBody>
      </p:sp>
      <p:sp>
        <p:nvSpPr>
          <p:cNvPr id="32" name="文字方塊 31"/>
          <p:cNvSpPr txBox="1"/>
          <p:nvPr/>
        </p:nvSpPr>
        <p:spPr>
          <a:xfrm>
            <a:off x="3525761" y="371256"/>
            <a:ext cx="962263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M10+M11</a:t>
            </a:r>
            <a:endParaRPr lang="zh-TW" altLang="en-US" sz="800" dirty="0"/>
          </a:p>
        </p:txBody>
      </p:sp>
      <p:sp>
        <p:nvSpPr>
          <p:cNvPr id="33" name="文字方塊 32"/>
          <p:cNvSpPr txBox="1"/>
          <p:nvPr/>
        </p:nvSpPr>
        <p:spPr>
          <a:xfrm>
            <a:off x="3555557" y="613731"/>
            <a:ext cx="962263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M29+M30</a:t>
            </a:r>
            <a:endParaRPr lang="zh-TW" altLang="en-US" sz="800" dirty="0"/>
          </a:p>
        </p:txBody>
      </p:sp>
      <p:cxnSp>
        <p:nvCxnSpPr>
          <p:cNvPr id="35" name="直線單箭頭接點 34"/>
          <p:cNvCxnSpPr/>
          <p:nvPr/>
        </p:nvCxnSpPr>
        <p:spPr>
          <a:xfrm flipH="1" flipV="1">
            <a:off x="4040877" y="869765"/>
            <a:ext cx="158509" cy="8001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/>
          <p:cNvSpPr txBox="1"/>
          <p:nvPr/>
        </p:nvSpPr>
        <p:spPr>
          <a:xfrm>
            <a:off x="109347" y="5228646"/>
            <a:ext cx="962263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M14+M15</a:t>
            </a:r>
            <a:endParaRPr lang="zh-TW" altLang="en-US" sz="800" dirty="0"/>
          </a:p>
        </p:txBody>
      </p:sp>
      <p:sp>
        <p:nvSpPr>
          <p:cNvPr id="39" name="文字方塊 38"/>
          <p:cNvSpPr txBox="1"/>
          <p:nvPr/>
        </p:nvSpPr>
        <p:spPr>
          <a:xfrm>
            <a:off x="139143" y="5471121"/>
            <a:ext cx="962263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M31+M32</a:t>
            </a:r>
            <a:endParaRPr lang="zh-TW" altLang="en-US" sz="800" dirty="0"/>
          </a:p>
        </p:txBody>
      </p:sp>
      <p:cxnSp>
        <p:nvCxnSpPr>
          <p:cNvPr id="40" name="直線單箭頭接點 39"/>
          <p:cNvCxnSpPr/>
          <p:nvPr/>
        </p:nvCxnSpPr>
        <p:spPr>
          <a:xfrm flipH="1">
            <a:off x="409954" y="4736395"/>
            <a:ext cx="1609" cy="4877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04117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611" y="579921"/>
            <a:ext cx="1887840" cy="3622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3477" y="2777926"/>
            <a:ext cx="2206770" cy="3703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TDC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2380" y="579921"/>
            <a:ext cx="5238750" cy="876300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1799941" y="1018071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M25</a:t>
            </a:r>
            <a:endParaRPr lang="zh-TW" altLang="en-US" sz="8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6875794" y="3459317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M26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14617876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236" y="865091"/>
            <a:ext cx="5981700" cy="559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6490" y="0"/>
            <a:ext cx="4727509" cy="2659224"/>
          </a:xfrm>
          <a:prstGeom prst="rect">
            <a:avLst/>
          </a:prstGeom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THP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5936" y="2651125"/>
            <a:ext cx="2352675" cy="420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直線接點 8"/>
          <p:cNvCxnSpPr/>
          <p:nvPr/>
        </p:nvCxnSpPr>
        <p:spPr>
          <a:xfrm>
            <a:off x="6335486" y="3284376"/>
            <a:ext cx="2143125" cy="32937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 flipH="1">
            <a:off x="6563405" y="3284376"/>
            <a:ext cx="1915206" cy="32937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>
            <a:off x="4416490" y="4310743"/>
            <a:ext cx="2217575" cy="62048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圖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236" y="4641932"/>
            <a:ext cx="3933242" cy="1188617"/>
          </a:xfrm>
          <a:prstGeom prst="rect">
            <a:avLst/>
          </a:prstGeom>
        </p:spPr>
      </p:pic>
      <p:sp>
        <p:nvSpPr>
          <p:cNvPr id="17" name="文字方塊 16"/>
          <p:cNvSpPr txBox="1"/>
          <p:nvPr/>
        </p:nvSpPr>
        <p:spPr>
          <a:xfrm>
            <a:off x="1520022" y="2790887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M17</a:t>
            </a:r>
            <a:endParaRPr lang="zh-TW" altLang="en-US" sz="800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2874601" y="2942944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M18</a:t>
            </a:r>
            <a:endParaRPr lang="zh-TW" altLang="en-US" sz="800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2110857" y="3284376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M19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36540431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977"/>
            <a:ext cx="5086350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494" y="4963196"/>
            <a:ext cx="5122506" cy="1894804"/>
          </a:xfrm>
          <a:prstGeom prst="rect">
            <a:avLst/>
          </a:prstGeom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PPU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999324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9921"/>
            <a:ext cx="7501618" cy="5708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PTB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188" y="5300140"/>
            <a:ext cx="5215812" cy="1541208"/>
          </a:xfrm>
          <a:prstGeom prst="rect">
            <a:avLst/>
          </a:prstGeom>
        </p:spPr>
      </p:pic>
      <p:sp>
        <p:nvSpPr>
          <p:cNvPr id="7" name="文字方塊 2"/>
          <p:cNvSpPr txBox="1"/>
          <p:nvPr/>
        </p:nvSpPr>
        <p:spPr>
          <a:xfrm>
            <a:off x="367684" y="5300140"/>
            <a:ext cx="419100" cy="37147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/>
              <a:t>前</a:t>
            </a:r>
          </a:p>
        </p:txBody>
      </p:sp>
      <p:sp>
        <p:nvSpPr>
          <p:cNvPr id="8" name="文字方塊 3"/>
          <p:cNvSpPr txBox="1"/>
          <p:nvPr/>
        </p:nvSpPr>
        <p:spPr>
          <a:xfrm>
            <a:off x="5520709" y="4500040"/>
            <a:ext cx="419100" cy="37147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/>
              <a:t>右</a:t>
            </a:r>
          </a:p>
        </p:txBody>
      </p:sp>
      <p:sp>
        <p:nvSpPr>
          <p:cNvPr id="9" name="文字方塊 5"/>
          <p:cNvSpPr txBox="1"/>
          <p:nvPr/>
        </p:nvSpPr>
        <p:spPr>
          <a:xfrm>
            <a:off x="2998917" y="2382819"/>
            <a:ext cx="419100" cy="37147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/>
              <a:t>左</a:t>
            </a: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79922"/>
            <a:ext cx="4516016" cy="766404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6858773" y="917016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M27</a:t>
            </a:r>
            <a:endParaRPr lang="zh-TW" altLang="en-US" sz="8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7501618" y="1511144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M28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14877367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06" y="558927"/>
            <a:ext cx="4712833" cy="4141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TTU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6061" y="3078057"/>
            <a:ext cx="5827939" cy="3779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5139" y="241551"/>
            <a:ext cx="3173755" cy="2836506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045" y="4037822"/>
            <a:ext cx="2672016" cy="2820178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62" y="558927"/>
            <a:ext cx="2668555" cy="879797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0" y="3078057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M33</a:t>
            </a:r>
            <a:endParaRPr lang="zh-TW" altLang="en-US" sz="8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365854" y="3234774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M34</a:t>
            </a:r>
            <a:endParaRPr lang="zh-TW" altLang="en-US" sz="8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644045" y="3466771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M35</a:t>
            </a:r>
            <a:endParaRPr lang="zh-TW" altLang="en-US" sz="8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868518" y="3663690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M36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1794020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466531"/>
            <a:ext cx="8227559" cy="1548881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2344430" y="0"/>
            <a:ext cx="4877464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BOM-1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2" y="2015412"/>
            <a:ext cx="8227559" cy="473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09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73" y="641289"/>
            <a:ext cx="2916691" cy="170889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904" y="1599510"/>
            <a:ext cx="2672096" cy="5258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519" y="2444426"/>
            <a:ext cx="3320712" cy="4413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TTU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" name="直線單箭頭接點 8"/>
          <p:cNvCxnSpPr/>
          <p:nvPr/>
        </p:nvCxnSpPr>
        <p:spPr>
          <a:xfrm>
            <a:off x="606490" y="987552"/>
            <a:ext cx="1903445" cy="272603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/>
          <p:cNvCxnSpPr/>
          <p:nvPr/>
        </p:nvCxnSpPr>
        <p:spPr>
          <a:xfrm>
            <a:off x="2668555" y="1108791"/>
            <a:ext cx="3956180" cy="112622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圖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4775" y="558927"/>
            <a:ext cx="5229225" cy="857250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7323531" y="6481535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M37</a:t>
            </a:r>
            <a:endParaRPr lang="zh-TW" altLang="en-US" sz="8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3507310" y="6481535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M38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1164049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73" y="641289"/>
            <a:ext cx="2916691" cy="170889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904" y="1599510"/>
            <a:ext cx="2672096" cy="5258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702" y="2332459"/>
            <a:ext cx="3320712" cy="4413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2284362" y="27382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TTU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587829" y="1389116"/>
            <a:ext cx="1922106" cy="232446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/>
          <p:cNvCxnSpPr/>
          <p:nvPr/>
        </p:nvCxnSpPr>
        <p:spPr>
          <a:xfrm>
            <a:off x="2509935" y="1464906"/>
            <a:ext cx="4114800" cy="77011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3825" y="541391"/>
            <a:ext cx="5210175" cy="847725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7073375" y="6416220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M39</a:t>
            </a:r>
            <a:endParaRPr lang="zh-TW" altLang="en-US" sz="8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865268" y="6416220"/>
            <a:ext cx="484421" cy="21544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800" dirty="0" smtClean="0"/>
              <a:t>  M40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20819229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31298" y="2719790"/>
            <a:ext cx="6984052" cy="1032948"/>
          </a:xfrm>
        </p:spPr>
        <p:txBody>
          <a:bodyPr/>
          <a:lstStyle/>
          <a:p>
            <a:r>
              <a:rPr lang="en-US" altLang="zh-TW" dirty="0" smtClean="0"/>
              <a:t>12/06 </a:t>
            </a:r>
            <a:r>
              <a:rPr lang="zh-TW" altLang="en-US" dirty="0" smtClean="0"/>
              <a:t>做到這</a:t>
            </a:r>
            <a:r>
              <a:rPr lang="en-US" altLang="zh-TW" dirty="0" smtClean="0"/>
              <a:t>---</a:t>
            </a:r>
            <a:r>
              <a:rPr lang="zh-TW" altLang="en-US" dirty="0"/>
              <a:t>裡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614" y="1091970"/>
            <a:ext cx="2010776" cy="1570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976550" y="1184729"/>
            <a:ext cx="9973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A:Y2118</a:t>
            </a:r>
            <a:endParaRPr lang="zh-TW" altLang="en-US" b="1" dirty="0"/>
          </a:p>
        </p:txBody>
      </p:sp>
      <p:sp>
        <p:nvSpPr>
          <p:cNvPr id="6" name="文字方塊 5"/>
          <p:cNvSpPr txBox="1"/>
          <p:nvPr/>
        </p:nvSpPr>
        <p:spPr>
          <a:xfrm>
            <a:off x="6976550" y="1513033"/>
            <a:ext cx="9973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B:Y211C</a:t>
            </a:r>
            <a:endParaRPr lang="zh-TW" altLang="en-US" b="1" dirty="0"/>
          </a:p>
        </p:txBody>
      </p:sp>
      <p:sp>
        <p:nvSpPr>
          <p:cNvPr id="7" name="文字方塊 6"/>
          <p:cNvSpPr txBox="1"/>
          <p:nvPr/>
        </p:nvSpPr>
        <p:spPr>
          <a:xfrm>
            <a:off x="6976550" y="1844560"/>
            <a:ext cx="9973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C: NA</a:t>
            </a:r>
            <a:endParaRPr lang="zh-TW" altLang="en-US" b="1" dirty="0"/>
          </a:p>
        </p:txBody>
      </p:sp>
      <p:sp>
        <p:nvSpPr>
          <p:cNvPr id="8" name="文字方塊 7"/>
          <p:cNvSpPr txBox="1"/>
          <p:nvPr/>
        </p:nvSpPr>
        <p:spPr>
          <a:xfrm>
            <a:off x="6063615" y="1382894"/>
            <a:ext cx="912936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D: NA</a:t>
            </a:r>
            <a:endParaRPr lang="zh-TW" altLang="en-US" b="1" dirty="0"/>
          </a:p>
        </p:txBody>
      </p: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720" y="1071961"/>
            <a:ext cx="1053908" cy="1080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文字方塊 19"/>
          <p:cNvSpPr txBox="1"/>
          <p:nvPr/>
        </p:nvSpPr>
        <p:spPr>
          <a:xfrm>
            <a:off x="4461089" y="1429323"/>
            <a:ext cx="85246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sz="1200" dirty="0" smtClean="0"/>
              <a:t>A:X0300</a:t>
            </a:r>
            <a:endParaRPr lang="zh-TW" altLang="en-US" sz="12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4461089" y="1737100"/>
            <a:ext cx="85246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sz="1200" dirty="0" smtClean="0"/>
              <a:t>B:X0304</a:t>
            </a:r>
            <a:endParaRPr lang="zh-TW" altLang="en-US" sz="1200" dirty="0"/>
          </a:p>
        </p:txBody>
      </p:sp>
      <p:pic>
        <p:nvPicPr>
          <p:cNvPr id="22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771" y="901304"/>
            <a:ext cx="910110" cy="123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文字方塊 22"/>
          <p:cNvSpPr txBox="1"/>
          <p:nvPr/>
        </p:nvSpPr>
        <p:spPr>
          <a:xfrm>
            <a:off x="3166055" y="1645459"/>
            <a:ext cx="68617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sz="1200" dirty="0" smtClean="0"/>
              <a:t>   H1</a:t>
            </a:r>
            <a:endParaRPr lang="zh-TW" altLang="en-US" sz="1200" dirty="0"/>
          </a:p>
        </p:txBody>
      </p:sp>
      <p:cxnSp>
        <p:nvCxnSpPr>
          <p:cNvPr id="24" name="直線單箭頭接點 23"/>
          <p:cNvCxnSpPr/>
          <p:nvPr/>
        </p:nvCxnSpPr>
        <p:spPr>
          <a:xfrm>
            <a:off x="7401234" y="3522793"/>
            <a:ext cx="567784" cy="13480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7932944" y="3534489"/>
            <a:ext cx="75980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X030E </a:t>
            </a:r>
            <a:r>
              <a:rPr lang="zh-TW" altLang="en-US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推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7857907" y="3748245"/>
            <a:ext cx="75980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X030F </a:t>
            </a:r>
            <a:r>
              <a:rPr lang="zh-TW" altLang="en-US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收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7704587" y="4403374"/>
            <a:ext cx="89064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CW1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8" name="直線單箭頭接點 27"/>
          <p:cNvCxnSpPr/>
          <p:nvPr/>
        </p:nvCxnSpPr>
        <p:spPr>
          <a:xfrm>
            <a:off x="7106788" y="4372853"/>
            <a:ext cx="751119" cy="13480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/>
          <p:cNvSpPr txBox="1"/>
          <p:nvPr/>
        </p:nvSpPr>
        <p:spPr>
          <a:xfrm>
            <a:off x="7694856" y="4803970"/>
            <a:ext cx="89064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CCW1</a:t>
            </a:r>
            <a:endParaRPr lang="zh-TW" altLang="en-US" sz="1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0" name="直線單箭頭接點 29"/>
          <p:cNvCxnSpPr/>
          <p:nvPr/>
        </p:nvCxnSpPr>
        <p:spPr>
          <a:xfrm>
            <a:off x="7159415" y="4760114"/>
            <a:ext cx="751119" cy="13480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8" y="4403374"/>
            <a:ext cx="910110" cy="123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文字方塊 31"/>
          <p:cNvSpPr txBox="1"/>
          <p:nvPr/>
        </p:nvSpPr>
        <p:spPr>
          <a:xfrm>
            <a:off x="206075" y="5116487"/>
            <a:ext cx="686176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TW" altLang="en-US" sz="1200" dirty="0"/>
              <a:t>點對</a:t>
            </a:r>
            <a:r>
              <a:rPr lang="zh-TW" altLang="en-US" sz="1200" dirty="0" smtClean="0"/>
              <a:t>點</a:t>
            </a:r>
            <a:endParaRPr lang="en-US" altLang="zh-TW" sz="1200" dirty="0" smtClean="0"/>
          </a:p>
          <a:p>
            <a:r>
              <a:rPr lang="en-US" altLang="zh-TW" sz="1200" dirty="0" smtClean="0"/>
              <a:t>10PIN</a:t>
            </a:r>
            <a:endParaRPr lang="zh-TW" altLang="en-US" sz="1200" dirty="0"/>
          </a:p>
        </p:txBody>
      </p:sp>
      <p:graphicFrame>
        <p:nvGraphicFramePr>
          <p:cNvPr id="33" name="表格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381040"/>
              </p:ext>
            </p:extLst>
          </p:nvPr>
        </p:nvGraphicFramePr>
        <p:xfrm>
          <a:off x="379522" y="6148854"/>
          <a:ext cx="5448980" cy="640080"/>
        </p:xfrm>
        <a:graphic>
          <a:graphicData uri="http://schemas.openxmlformats.org/drawingml/2006/table">
            <a:tbl>
              <a:tblPr firstRow="1" bandRow="1">
                <a:tableStyleId>{B4185EB4-2909-410D-90F8-B63D9DDFBAA7}</a:tableStyleId>
              </a:tblPr>
              <a:tblGrid>
                <a:gridCol w="5448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53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43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62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74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099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489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4489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4489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489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981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1:</a:t>
                      </a:r>
                    </a:p>
                    <a:p>
                      <a:r>
                        <a:rPr lang="en-US" altLang="zh-TW" sz="800" dirty="0" smtClean="0"/>
                        <a:t>X0310</a:t>
                      </a:r>
                      <a:endParaRPr lang="zh-TW" altLang="en-US" sz="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2:</a:t>
                      </a:r>
                    </a:p>
                    <a:p>
                      <a:r>
                        <a:rPr lang="en-US" altLang="zh-TW" sz="800" b="1" i="0" u="none" strike="noStrike" cap="none" dirty="0" smtClean="0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X0311</a:t>
                      </a:r>
                      <a:endParaRPr lang="zh-TW" altLang="en-US" sz="800" b="1" i="0" u="none" strike="noStrike" cap="none" dirty="0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3:</a:t>
                      </a:r>
                    </a:p>
                    <a:p>
                      <a:r>
                        <a:rPr lang="en-US" altLang="zh-TW" sz="800" dirty="0" smtClean="0"/>
                        <a:t>X0312</a:t>
                      </a:r>
                      <a:endParaRPr lang="zh-TW" altLang="en-US" sz="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4:</a:t>
                      </a:r>
                    </a:p>
                    <a:p>
                      <a:r>
                        <a:rPr lang="en-US" altLang="zh-TW" sz="800" b="1" i="0" u="none" strike="noStrike" cap="none" dirty="0" smtClean="0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X0313</a:t>
                      </a:r>
                      <a:endParaRPr lang="zh-TW" altLang="en-US" sz="800" b="1" i="0" u="none" strike="noStrike" cap="none" dirty="0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5:</a:t>
                      </a:r>
                    </a:p>
                    <a:p>
                      <a:r>
                        <a:rPr lang="en-US" altLang="zh-TW" sz="800" dirty="0" smtClean="0"/>
                        <a:t>X0314</a:t>
                      </a:r>
                      <a:endParaRPr lang="zh-TW" altLang="en-US" sz="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6:</a:t>
                      </a:r>
                    </a:p>
                    <a:p>
                      <a:r>
                        <a:rPr lang="en-US" altLang="zh-TW" sz="1000" dirty="0" smtClean="0"/>
                        <a:t>B1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7:</a:t>
                      </a:r>
                    </a:p>
                    <a:p>
                      <a:r>
                        <a:rPr lang="en-US" altLang="zh-TW" sz="1000" dirty="0" smtClean="0"/>
                        <a:t>B1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8:</a:t>
                      </a:r>
                    </a:p>
                    <a:p>
                      <a:r>
                        <a:rPr lang="en-US" altLang="zh-TW" sz="1000" dirty="0" smtClean="0"/>
                        <a:t>B1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9:</a:t>
                      </a:r>
                    </a:p>
                    <a:p>
                      <a:r>
                        <a:rPr lang="en-US" altLang="zh-TW" sz="1000" dirty="0" smtClean="0"/>
                        <a:t>B1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10:</a:t>
                      </a:r>
                    </a:p>
                    <a:p>
                      <a:r>
                        <a:rPr lang="en-US" altLang="zh-TW" sz="1000" dirty="0" smtClean="0"/>
                        <a:t>A1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endParaRPr lang="zh-TW" altLang="en-US" sz="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altLang="zh-TW" sz="8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zh-TW" altLang="en-US" sz="6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zh-TW" altLang="en-US" sz="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zh-TW" altLang="en-US" sz="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zh-TW" altLang="en-US" sz="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zh-TW" altLang="en-US" sz="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altLang="zh-TW" sz="8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34" name="直線單箭頭接點 33"/>
          <p:cNvCxnSpPr/>
          <p:nvPr/>
        </p:nvCxnSpPr>
        <p:spPr>
          <a:xfrm>
            <a:off x="812917" y="5496461"/>
            <a:ext cx="543768" cy="633193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60187" y="2438942"/>
            <a:ext cx="827475" cy="714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6" name="表格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047798"/>
              </p:ext>
            </p:extLst>
          </p:nvPr>
        </p:nvGraphicFramePr>
        <p:xfrm>
          <a:off x="1531298" y="3965219"/>
          <a:ext cx="6576868" cy="1831115"/>
        </p:xfrm>
        <a:graphic>
          <a:graphicData uri="http://schemas.openxmlformats.org/drawingml/2006/table">
            <a:tbl>
              <a:tblPr firstRow="1" bandRow="1">
                <a:tableStyleId>{B4185EB4-2909-410D-90F8-B63D9DDFBAA7}</a:tableStyleId>
              </a:tblPr>
              <a:tblGrid>
                <a:gridCol w="10636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78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414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23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規格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000" dirty="0" smtClean="0"/>
                        <a:t>長度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P1</a:t>
                      </a:r>
                      <a:endParaRPr lang="zh-TW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P2</a:t>
                      </a:r>
                      <a:endParaRPr lang="zh-TW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545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饒排</a:t>
                      </a:r>
                      <a:endParaRPr lang="en-US" altLang="zh-TW" sz="1000" dirty="0" smtClean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0.8M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20P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dirty="0" smtClean="0"/>
                        <a:t>A:</a:t>
                      </a:r>
                      <a:r>
                        <a:rPr lang="en-US" altLang="zh-TW" sz="1000" baseline="0" dirty="0" smtClean="0"/>
                        <a:t> H6  B:NA</a:t>
                      </a:r>
                      <a:endParaRPr lang="zh-TW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灰公牛角</a:t>
                      </a:r>
                      <a:endParaRPr lang="en-US" altLang="zh-TW" sz="1000" dirty="0" smtClean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採排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2M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baseline="0" dirty="0" smtClean="0"/>
                        <a:t>H6 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灰公牛角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採排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2M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20P</a:t>
                      </a:r>
                      <a:r>
                        <a:rPr lang="zh-TW" altLang="en-US" sz="1000" dirty="0" smtClean="0"/>
                        <a:t>半金母牛角</a:t>
                      </a:r>
                      <a:endParaRPr lang="en-US" altLang="zh-TW" sz="1000" dirty="0" smtClean="0"/>
                    </a:p>
                    <a:p>
                      <a:r>
                        <a:rPr lang="en-US" altLang="zh-TW" sz="1000" baseline="0" dirty="0" smtClean="0"/>
                        <a:t>A:H5  B: NA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10P</a:t>
                      </a:r>
                      <a:r>
                        <a:rPr lang="zh-TW" altLang="en-US" sz="1000" dirty="0" smtClean="0"/>
                        <a:t>灰公牛角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8555"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0.3mm6C</a:t>
                      </a:r>
                    </a:p>
                    <a:p>
                      <a:r>
                        <a:rPr lang="zh-TW" altLang="en-US" sz="1000" dirty="0" smtClean="0"/>
                        <a:t>光源線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4M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smtClean="0"/>
                        <a:t>3PIN</a:t>
                      </a:r>
                      <a:r>
                        <a:rPr lang="zh-TW" altLang="en-US" sz="1000" dirty="0" smtClean="0"/>
                        <a:t>快拆</a:t>
                      </a:r>
                      <a:r>
                        <a:rPr lang="en-US" altLang="zh-TW" sz="1000" dirty="0" smtClean="0"/>
                        <a:t>SM</a:t>
                      </a:r>
                      <a:r>
                        <a:rPr lang="zh-TW" altLang="en-US" sz="1000" dirty="0" smtClean="0"/>
                        <a:t>母 </a:t>
                      </a:r>
                      <a:r>
                        <a:rPr lang="en-US" altLang="zh-TW" sz="1000" dirty="0" smtClean="0"/>
                        <a:t>CH1/CH2</a:t>
                      </a:r>
                    </a:p>
                    <a:p>
                      <a:r>
                        <a:rPr lang="zh-TW" altLang="en-US" sz="1000" dirty="0" smtClean="0"/>
                        <a:t>黑</a:t>
                      </a:r>
                      <a:r>
                        <a:rPr lang="en-US" altLang="zh-TW" sz="1000" dirty="0" smtClean="0"/>
                        <a:t>1 </a:t>
                      </a:r>
                      <a:r>
                        <a:rPr lang="zh-TW" altLang="en-US" sz="1000" dirty="0" smtClean="0"/>
                        <a:t>白</a:t>
                      </a:r>
                      <a:r>
                        <a:rPr lang="en-US" altLang="zh-TW" sz="1000" dirty="0" smtClean="0"/>
                        <a:t>2  </a:t>
                      </a:r>
                      <a:r>
                        <a:rPr lang="zh-TW" altLang="en-US" sz="1000" dirty="0" smtClean="0"/>
                        <a:t>紅</a:t>
                      </a:r>
                      <a:r>
                        <a:rPr lang="en-US" altLang="zh-TW" sz="1000" dirty="0" smtClean="0"/>
                        <a:t>3</a:t>
                      </a:r>
                      <a:r>
                        <a:rPr lang="en-US" altLang="zh-TW" sz="1000" baseline="0" dirty="0" smtClean="0"/>
                        <a:t> </a:t>
                      </a:r>
                      <a:r>
                        <a:rPr lang="zh-TW" altLang="en-US" sz="1000" baseline="0" dirty="0" smtClean="0"/>
                        <a:t>    </a:t>
                      </a:r>
                      <a:r>
                        <a:rPr lang="en-US" altLang="zh-TW" sz="1000" baseline="0" dirty="0" smtClean="0"/>
                        <a:t>\</a:t>
                      </a:r>
                      <a:r>
                        <a:rPr lang="zh-TW" altLang="en-US" sz="1000" baseline="0" dirty="0" smtClean="0"/>
                        <a:t>   藍</a:t>
                      </a:r>
                      <a:r>
                        <a:rPr lang="en-US" altLang="zh-TW" sz="1000" dirty="0" smtClean="0"/>
                        <a:t>1</a:t>
                      </a:r>
                      <a:r>
                        <a:rPr lang="zh-TW" altLang="en-US" sz="1000" dirty="0" smtClean="0"/>
                        <a:t>黃</a:t>
                      </a:r>
                      <a:r>
                        <a:rPr lang="en-US" altLang="zh-TW" sz="1000" dirty="0" smtClean="0"/>
                        <a:t>2</a:t>
                      </a:r>
                      <a:r>
                        <a:rPr lang="zh-TW" altLang="en-US" sz="1000" dirty="0" smtClean="0"/>
                        <a:t>綠</a:t>
                      </a:r>
                      <a:r>
                        <a:rPr lang="en-US" altLang="zh-TW" sz="1000" dirty="0" smtClean="0"/>
                        <a:t>3</a:t>
                      </a:r>
                      <a:endParaRPr lang="zh-TW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 smtClean="0"/>
                        <a:t>3PIN</a:t>
                      </a:r>
                      <a:r>
                        <a:rPr lang="zh-TW" altLang="en-US" sz="1000" dirty="0" smtClean="0"/>
                        <a:t>快拆</a:t>
                      </a:r>
                      <a:r>
                        <a:rPr lang="en-US" altLang="zh-TW" sz="1000" dirty="0" smtClean="0"/>
                        <a:t>SM</a:t>
                      </a:r>
                      <a:r>
                        <a:rPr lang="zh-TW" altLang="en-US" sz="1000" dirty="0" smtClean="0"/>
                        <a:t>公</a:t>
                      </a:r>
                      <a:endParaRPr lang="en-US" altLang="zh-TW" sz="1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7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60638" y="1119170"/>
            <a:ext cx="101441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" name="文字方塊 37"/>
          <p:cNvSpPr txBox="1"/>
          <p:nvPr/>
        </p:nvSpPr>
        <p:spPr>
          <a:xfrm>
            <a:off x="349535" y="875686"/>
            <a:ext cx="1527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2D CCD</a:t>
            </a:r>
            <a:r>
              <a:rPr lang="zh-TW" altLang="en-US" dirty="0" smtClean="0"/>
              <a:t>線材</a:t>
            </a:r>
            <a:endParaRPr lang="zh-TW" altLang="en-US" dirty="0"/>
          </a:p>
        </p:txBody>
      </p:sp>
      <p:sp>
        <p:nvSpPr>
          <p:cNvPr id="39" name="文字方塊 38"/>
          <p:cNvSpPr txBox="1"/>
          <p:nvPr/>
        </p:nvSpPr>
        <p:spPr>
          <a:xfrm>
            <a:off x="447322" y="465070"/>
            <a:ext cx="1543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視覺市購線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33121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97" y="578498"/>
            <a:ext cx="8887304" cy="4558684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2344430" y="0"/>
            <a:ext cx="4877464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BOM-2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60720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19" y="953548"/>
            <a:ext cx="6429375" cy="4762500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2307107" y="110554"/>
            <a:ext cx="7070342" cy="55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分站說明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" name="直線圖說文字 1 25"/>
          <p:cNvSpPr/>
          <p:nvPr/>
        </p:nvSpPr>
        <p:spPr>
          <a:xfrm flipH="1">
            <a:off x="3303118" y="5910440"/>
            <a:ext cx="596753" cy="263347"/>
          </a:xfrm>
          <a:prstGeom prst="borderCallout1">
            <a:avLst>
              <a:gd name="adj1" fmla="val 46743"/>
              <a:gd name="adj2" fmla="val 104588"/>
              <a:gd name="adj3" fmla="val -294223"/>
              <a:gd name="adj4" fmla="val 1328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IPC</a:t>
            </a:r>
            <a:endParaRPr lang="zh-TW" altLang="en-US" dirty="0"/>
          </a:p>
        </p:txBody>
      </p:sp>
      <p:sp>
        <p:nvSpPr>
          <p:cNvPr id="28" name="直線圖說文字 1 27"/>
          <p:cNvSpPr/>
          <p:nvPr/>
        </p:nvSpPr>
        <p:spPr>
          <a:xfrm flipH="1">
            <a:off x="561136" y="1639478"/>
            <a:ext cx="895131" cy="263347"/>
          </a:xfrm>
          <a:prstGeom prst="borderCallout1">
            <a:avLst>
              <a:gd name="adj1" fmla="val 105898"/>
              <a:gd name="adj2" fmla="val 50829"/>
              <a:gd name="adj3" fmla="val 408634"/>
              <a:gd name="adj4" fmla="val -1234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TBU</a:t>
            </a:r>
            <a:endParaRPr lang="zh-TW" altLang="en-US" dirty="0"/>
          </a:p>
        </p:txBody>
      </p:sp>
      <p:sp>
        <p:nvSpPr>
          <p:cNvPr id="12" name="直線圖說文字 1 11"/>
          <p:cNvSpPr/>
          <p:nvPr/>
        </p:nvSpPr>
        <p:spPr>
          <a:xfrm flipH="1">
            <a:off x="2149094" y="993950"/>
            <a:ext cx="895131" cy="263347"/>
          </a:xfrm>
          <a:prstGeom prst="borderCallout1">
            <a:avLst>
              <a:gd name="adj1" fmla="val 105898"/>
              <a:gd name="adj2" fmla="val 50829"/>
              <a:gd name="adj3" fmla="val 631848"/>
              <a:gd name="adj4" fmla="val -3801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BTS</a:t>
            </a:r>
            <a:endParaRPr lang="zh-TW" altLang="en-US" dirty="0"/>
          </a:p>
        </p:txBody>
      </p:sp>
      <p:sp>
        <p:nvSpPr>
          <p:cNvPr id="13" name="直線圖說文字 1 12"/>
          <p:cNvSpPr/>
          <p:nvPr/>
        </p:nvSpPr>
        <p:spPr>
          <a:xfrm flipH="1">
            <a:off x="3218364" y="1501125"/>
            <a:ext cx="895131" cy="263347"/>
          </a:xfrm>
          <a:prstGeom prst="borderCallout1">
            <a:avLst>
              <a:gd name="adj1" fmla="val 105898"/>
              <a:gd name="adj2" fmla="val 50829"/>
              <a:gd name="adj3" fmla="val 238565"/>
              <a:gd name="adj4" fmla="val 109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BSS-2</a:t>
            </a:r>
            <a:endParaRPr lang="zh-TW" altLang="en-US" dirty="0"/>
          </a:p>
        </p:txBody>
      </p:sp>
      <p:sp>
        <p:nvSpPr>
          <p:cNvPr id="14" name="直線圖說文字 1 13"/>
          <p:cNvSpPr/>
          <p:nvPr/>
        </p:nvSpPr>
        <p:spPr>
          <a:xfrm flipH="1">
            <a:off x="5568484" y="782933"/>
            <a:ext cx="895131" cy="263347"/>
          </a:xfrm>
          <a:prstGeom prst="borderCallout1">
            <a:avLst>
              <a:gd name="adj1" fmla="val 105898"/>
              <a:gd name="adj2" fmla="val 50829"/>
              <a:gd name="adj3" fmla="val 642477"/>
              <a:gd name="adj4" fmla="val 1391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BSS-1</a:t>
            </a:r>
            <a:endParaRPr lang="zh-TW" altLang="en-US" dirty="0"/>
          </a:p>
        </p:txBody>
      </p:sp>
      <p:sp>
        <p:nvSpPr>
          <p:cNvPr id="15" name="直線圖說文字 1 14"/>
          <p:cNvSpPr/>
          <p:nvPr/>
        </p:nvSpPr>
        <p:spPr>
          <a:xfrm flipH="1">
            <a:off x="4157623" y="4660138"/>
            <a:ext cx="596753" cy="263347"/>
          </a:xfrm>
          <a:prstGeom prst="borderCallout1">
            <a:avLst>
              <a:gd name="adj1" fmla="val 46743"/>
              <a:gd name="adj2" fmla="val 104588"/>
              <a:gd name="adj3" fmla="val -294223"/>
              <a:gd name="adj4" fmla="val 1328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BSR</a:t>
            </a:r>
            <a:endParaRPr lang="zh-TW" altLang="en-US" dirty="0"/>
          </a:p>
        </p:txBody>
      </p:sp>
      <p:sp>
        <p:nvSpPr>
          <p:cNvPr id="16" name="直線圖說文字 1 15"/>
          <p:cNvSpPr/>
          <p:nvPr/>
        </p:nvSpPr>
        <p:spPr>
          <a:xfrm flipH="1">
            <a:off x="3175137" y="4396791"/>
            <a:ext cx="596753" cy="263347"/>
          </a:xfrm>
          <a:prstGeom prst="borderCallout1">
            <a:avLst>
              <a:gd name="adj1" fmla="val 46743"/>
              <a:gd name="adj2" fmla="val 104588"/>
              <a:gd name="adj3" fmla="val -326111"/>
              <a:gd name="adj4" fmla="val 436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CSH</a:t>
            </a:r>
            <a:endParaRPr lang="zh-TW" altLang="en-US" dirty="0"/>
          </a:p>
        </p:txBody>
      </p:sp>
      <p:sp>
        <p:nvSpPr>
          <p:cNvPr id="17" name="直線圖說文字 1 16"/>
          <p:cNvSpPr/>
          <p:nvPr/>
        </p:nvSpPr>
        <p:spPr>
          <a:xfrm flipH="1">
            <a:off x="7296179" y="2130746"/>
            <a:ext cx="596753" cy="263347"/>
          </a:xfrm>
          <a:prstGeom prst="borderCallout1">
            <a:avLst>
              <a:gd name="adj1" fmla="val 46743"/>
              <a:gd name="adj2" fmla="val 104588"/>
              <a:gd name="adj3" fmla="val 325818"/>
              <a:gd name="adj4" fmla="val 4158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PTB</a:t>
            </a:r>
            <a:endParaRPr lang="zh-TW" altLang="en-US" dirty="0"/>
          </a:p>
        </p:txBody>
      </p:sp>
      <p:sp>
        <p:nvSpPr>
          <p:cNvPr id="18" name="直線圖說文字 1 17"/>
          <p:cNvSpPr/>
          <p:nvPr/>
        </p:nvSpPr>
        <p:spPr>
          <a:xfrm flipH="1">
            <a:off x="5059638" y="362068"/>
            <a:ext cx="895131" cy="263347"/>
          </a:xfrm>
          <a:prstGeom prst="borderCallout1">
            <a:avLst>
              <a:gd name="adj1" fmla="val 105898"/>
              <a:gd name="adj2" fmla="val 50829"/>
              <a:gd name="adj3" fmla="val 320056"/>
              <a:gd name="adj4" fmla="val 1131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HDT-1</a:t>
            </a:r>
            <a:endParaRPr lang="zh-TW" altLang="en-US" dirty="0"/>
          </a:p>
        </p:txBody>
      </p:sp>
      <p:sp>
        <p:nvSpPr>
          <p:cNvPr id="19" name="直線圖說文字 1 18"/>
          <p:cNvSpPr/>
          <p:nvPr/>
        </p:nvSpPr>
        <p:spPr>
          <a:xfrm flipH="1">
            <a:off x="4126577" y="531419"/>
            <a:ext cx="895131" cy="263347"/>
          </a:xfrm>
          <a:prstGeom prst="borderCallout1">
            <a:avLst>
              <a:gd name="adj1" fmla="val 105898"/>
              <a:gd name="adj2" fmla="val 50829"/>
              <a:gd name="adj3" fmla="val 291711"/>
              <a:gd name="adj4" fmla="val 599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HDT-2</a:t>
            </a:r>
            <a:endParaRPr lang="zh-TW" altLang="en-US" dirty="0"/>
          </a:p>
        </p:txBody>
      </p:sp>
      <p:sp>
        <p:nvSpPr>
          <p:cNvPr id="21" name="直線圖說文字 1 20"/>
          <p:cNvSpPr/>
          <p:nvPr/>
        </p:nvSpPr>
        <p:spPr>
          <a:xfrm flipH="1">
            <a:off x="3385485" y="777996"/>
            <a:ext cx="895131" cy="263347"/>
          </a:xfrm>
          <a:prstGeom prst="borderCallout1">
            <a:avLst>
              <a:gd name="adj1" fmla="val 105898"/>
              <a:gd name="adj2" fmla="val 50829"/>
              <a:gd name="adj3" fmla="val 270453"/>
              <a:gd name="adj4" fmla="val -359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TCD</a:t>
            </a:r>
            <a:endParaRPr lang="zh-TW" altLang="en-US" dirty="0"/>
          </a:p>
        </p:txBody>
      </p:sp>
      <p:sp>
        <p:nvSpPr>
          <p:cNvPr id="29" name="直線圖說文字 1 28"/>
          <p:cNvSpPr/>
          <p:nvPr/>
        </p:nvSpPr>
        <p:spPr>
          <a:xfrm flipH="1">
            <a:off x="7576176" y="2895840"/>
            <a:ext cx="596753" cy="263347"/>
          </a:xfrm>
          <a:prstGeom prst="borderCallout1">
            <a:avLst>
              <a:gd name="adj1" fmla="val 46743"/>
              <a:gd name="adj2" fmla="val 104588"/>
              <a:gd name="adj3" fmla="val 116774"/>
              <a:gd name="adj4" fmla="val 2657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TTU</a:t>
            </a:r>
            <a:endParaRPr lang="zh-TW" altLang="en-US" dirty="0"/>
          </a:p>
        </p:txBody>
      </p:sp>
      <p:sp>
        <p:nvSpPr>
          <p:cNvPr id="30" name="直線圖說文字 1 29"/>
          <p:cNvSpPr/>
          <p:nvPr/>
        </p:nvSpPr>
        <p:spPr>
          <a:xfrm flipH="1">
            <a:off x="6702928" y="813717"/>
            <a:ext cx="596753" cy="263347"/>
          </a:xfrm>
          <a:prstGeom prst="borderCallout1">
            <a:avLst>
              <a:gd name="adj1" fmla="val 46743"/>
              <a:gd name="adj2" fmla="val 104588"/>
              <a:gd name="adj3" fmla="val 559661"/>
              <a:gd name="adj4" fmla="val 2375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THP</a:t>
            </a:r>
            <a:endParaRPr lang="zh-TW" altLang="en-US" dirty="0"/>
          </a:p>
        </p:txBody>
      </p:sp>
      <p:sp>
        <p:nvSpPr>
          <p:cNvPr id="31" name="直線圖說文字 1 30"/>
          <p:cNvSpPr/>
          <p:nvPr/>
        </p:nvSpPr>
        <p:spPr>
          <a:xfrm flipH="1">
            <a:off x="7113594" y="1164840"/>
            <a:ext cx="596753" cy="263347"/>
          </a:xfrm>
          <a:prstGeom prst="borderCallout1">
            <a:avLst>
              <a:gd name="adj1" fmla="val 46743"/>
              <a:gd name="adj2" fmla="val 104588"/>
              <a:gd name="adj3" fmla="val 393136"/>
              <a:gd name="adj4" fmla="val 2391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PPU</a:t>
            </a:r>
            <a:endParaRPr lang="zh-TW" altLang="en-US" dirty="0"/>
          </a:p>
        </p:txBody>
      </p:sp>
      <p:cxnSp>
        <p:nvCxnSpPr>
          <p:cNvPr id="4" name="直線單箭頭接點 3"/>
          <p:cNvCxnSpPr/>
          <p:nvPr/>
        </p:nvCxnSpPr>
        <p:spPr>
          <a:xfrm flipH="1">
            <a:off x="938266" y="3165623"/>
            <a:ext cx="867747" cy="429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/>
          <p:cNvCxnSpPr/>
          <p:nvPr/>
        </p:nvCxnSpPr>
        <p:spPr>
          <a:xfrm flipH="1">
            <a:off x="1054327" y="3380227"/>
            <a:ext cx="867747" cy="429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/>
          <p:cNvSpPr txBox="1"/>
          <p:nvPr/>
        </p:nvSpPr>
        <p:spPr>
          <a:xfrm>
            <a:off x="107549" y="3580774"/>
            <a:ext cx="1185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補料鈕</a:t>
            </a:r>
            <a:r>
              <a:rPr lang="en-US" altLang="zh-TW" dirty="0" smtClean="0"/>
              <a:t>A/B</a:t>
            </a:r>
            <a:endParaRPr lang="zh-TW" altLang="en-US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347826" y="4202134"/>
            <a:ext cx="521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前</a:t>
            </a:r>
          </a:p>
        </p:txBody>
      </p:sp>
    </p:spTree>
    <p:extLst>
      <p:ext uri="{BB962C8B-B14F-4D97-AF65-F5344CB8AC3E}">
        <p14:creationId xmlns:p14="http://schemas.microsoft.com/office/powerpoint/2010/main" val="299745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7035"/>
            <a:ext cx="6323141" cy="4054353"/>
          </a:xfrm>
          <a:prstGeom prst="rect">
            <a:avLst/>
          </a:prstGeom>
        </p:spPr>
      </p:pic>
      <p:sp>
        <p:nvSpPr>
          <p:cNvPr id="6" name="直線圖說文字 1 5"/>
          <p:cNvSpPr/>
          <p:nvPr/>
        </p:nvSpPr>
        <p:spPr>
          <a:xfrm flipH="1">
            <a:off x="4799177" y="6298163"/>
            <a:ext cx="895131" cy="263347"/>
          </a:xfrm>
          <a:prstGeom prst="borderCallout1">
            <a:avLst>
              <a:gd name="adj1" fmla="val -28740"/>
              <a:gd name="adj2" fmla="val 53956"/>
              <a:gd name="adj3" fmla="val -222252"/>
              <a:gd name="adj4" fmla="val 1789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動力盤</a:t>
            </a:r>
            <a:endParaRPr lang="zh-TW" altLang="en-US" dirty="0"/>
          </a:p>
        </p:txBody>
      </p:sp>
      <p:sp>
        <p:nvSpPr>
          <p:cNvPr id="7" name="直線圖說文字 1 6"/>
          <p:cNvSpPr/>
          <p:nvPr/>
        </p:nvSpPr>
        <p:spPr>
          <a:xfrm flipH="1">
            <a:off x="6171300" y="5253135"/>
            <a:ext cx="1181221" cy="263347"/>
          </a:xfrm>
          <a:prstGeom prst="borderCallout1">
            <a:avLst>
              <a:gd name="adj1" fmla="val -28740"/>
              <a:gd name="adj2" fmla="val 53956"/>
              <a:gd name="adj3" fmla="val -222252"/>
              <a:gd name="adj4" fmla="val 1789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驅動器 盤</a:t>
            </a:r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8" name="直線圖說文字 1 7"/>
          <p:cNvSpPr/>
          <p:nvPr/>
        </p:nvSpPr>
        <p:spPr>
          <a:xfrm flipH="1">
            <a:off x="5784450" y="5824809"/>
            <a:ext cx="1182352" cy="263347"/>
          </a:xfrm>
          <a:prstGeom prst="borderCallout1">
            <a:avLst>
              <a:gd name="adj1" fmla="val -28740"/>
              <a:gd name="adj2" fmla="val 53956"/>
              <a:gd name="adj3" fmla="val -222252"/>
              <a:gd name="adj4" fmla="val 1789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驅動器 盤</a:t>
            </a:r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478455" y="2879794"/>
            <a:ext cx="521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前</a:t>
            </a:r>
          </a:p>
        </p:txBody>
      </p:sp>
      <p:sp>
        <p:nvSpPr>
          <p:cNvPr id="11" name="文字方塊 10"/>
          <p:cNvSpPr txBox="1"/>
          <p:nvPr/>
        </p:nvSpPr>
        <p:spPr>
          <a:xfrm>
            <a:off x="193106" y="5845793"/>
            <a:ext cx="806865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IPC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2" name="直線單箭頭接點 11"/>
          <p:cNvCxnSpPr/>
          <p:nvPr/>
        </p:nvCxnSpPr>
        <p:spPr>
          <a:xfrm flipH="1">
            <a:off x="739213" y="4753108"/>
            <a:ext cx="101087" cy="109268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 flipH="1" flipV="1">
            <a:off x="478455" y="3666932"/>
            <a:ext cx="403432" cy="56835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75022" y="3288251"/>
            <a:ext cx="806865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UPS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7" name="圖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1797" y="507716"/>
            <a:ext cx="6752203" cy="2372078"/>
          </a:xfrm>
          <a:prstGeom prst="rect">
            <a:avLst/>
          </a:prstGeom>
        </p:spPr>
      </p:pic>
      <p:sp>
        <p:nvSpPr>
          <p:cNvPr id="18" name="直線圖說文字 1 17"/>
          <p:cNvSpPr/>
          <p:nvPr/>
        </p:nvSpPr>
        <p:spPr>
          <a:xfrm flipH="1">
            <a:off x="2072583" y="6301714"/>
            <a:ext cx="1182352" cy="263347"/>
          </a:xfrm>
          <a:prstGeom prst="borderCallout1">
            <a:avLst>
              <a:gd name="adj1" fmla="val -28740"/>
              <a:gd name="adj2" fmla="val 53956"/>
              <a:gd name="adj3" fmla="val -325002"/>
              <a:gd name="adj4" fmla="val -9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驅動器 盤</a:t>
            </a:r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19" name="直線圖說文字 1 18"/>
          <p:cNvSpPr/>
          <p:nvPr/>
        </p:nvSpPr>
        <p:spPr>
          <a:xfrm flipH="1">
            <a:off x="837746" y="6265599"/>
            <a:ext cx="1182352" cy="263347"/>
          </a:xfrm>
          <a:prstGeom prst="borderCallout1">
            <a:avLst>
              <a:gd name="adj1" fmla="val -28740"/>
              <a:gd name="adj2" fmla="val 53956"/>
              <a:gd name="adj3" fmla="val -519872"/>
              <a:gd name="adj4" fmla="val -80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I/O</a:t>
            </a:r>
            <a:r>
              <a:rPr lang="zh-TW" altLang="en-US" dirty="0" smtClean="0"/>
              <a:t>配盤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9893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674" y="1460485"/>
            <a:ext cx="5636759" cy="5364856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2356174" y="0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動力配盤</a:t>
            </a:r>
            <a:endParaRPr lang="zh-TW" altLang="en-US" sz="2000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626" y="624428"/>
            <a:ext cx="390039" cy="90112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6312" y="643643"/>
            <a:ext cx="347170" cy="93584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4" name="矩形 13"/>
          <p:cNvSpPr/>
          <p:nvPr/>
        </p:nvSpPr>
        <p:spPr>
          <a:xfrm rot="16200000">
            <a:off x="3793929" y="1001258"/>
            <a:ext cx="1161661" cy="338554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800" dirty="0">
                <a:latin typeface="新細明體" panose="02020500000000000000" pitchFamily="18" charset="-120"/>
                <a:ea typeface="新細明體" panose="02020500000000000000" pitchFamily="18" charset="-120"/>
              </a:rPr>
              <a:t>馬達電源啟動保護器</a:t>
            </a:r>
            <a:endParaRPr lang="zh-TW" altLang="en-US" sz="800" dirty="0">
              <a:latin typeface="Arial" panose="020B0604020202020204" pitchFamily="34" charset="0"/>
              <a:ea typeface="新細明體" panose="02020500000000000000" pitchFamily="18" charset="-120"/>
            </a:endParaRPr>
          </a:p>
          <a:p>
            <a:pPr algn="ctr"/>
            <a:r>
              <a:rPr lang="en-US" altLang="zh-TW" sz="800" dirty="0">
                <a:latin typeface="Arial" panose="020B0604020202020204" pitchFamily="34" charset="0"/>
              </a:rPr>
              <a:t>GV2-RS16 9-14A</a:t>
            </a:r>
            <a:endParaRPr lang="zh-TW" altLang="en-US" dirty="0"/>
          </a:p>
        </p:txBody>
      </p:sp>
      <p:sp>
        <p:nvSpPr>
          <p:cNvPr id="15" name="矩形 14"/>
          <p:cNvSpPr/>
          <p:nvPr/>
        </p:nvSpPr>
        <p:spPr>
          <a:xfrm rot="16200000">
            <a:off x="4184513" y="1001258"/>
            <a:ext cx="1161661" cy="338554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800" dirty="0">
                <a:latin typeface="新細明體" panose="02020500000000000000" pitchFamily="18" charset="-120"/>
                <a:ea typeface="新細明體" panose="02020500000000000000" pitchFamily="18" charset="-120"/>
              </a:rPr>
              <a:t>馬達電源啟動保護器</a:t>
            </a:r>
            <a:endParaRPr lang="zh-TW" altLang="en-US" sz="800" dirty="0">
              <a:latin typeface="Arial" panose="020B0604020202020204" pitchFamily="34" charset="0"/>
              <a:ea typeface="新細明體" panose="02020500000000000000" pitchFamily="18" charset="-120"/>
            </a:endParaRPr>
          </a:p>
          <a:p>
            <a:pPr algn="ctr"/>
            <a:r>
              <a:rPr lang="en-US" altLang="zh-TW" sz="800" dirty="0">
                <a:latin typeface="Arial" panose="020B0604020202020204" pitchFamily="34" charset="0"/>
              </a:rPr>
              <a:t>GV2-RS16 9-14A</a:t>
            </a:r>
            <a:endParaRPr lang="zh-TW" altLang="en-US" dirty="0"/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7170" y="478963"/>
            <a:ext cx="293929" cy="1341051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7" name="圖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6834" y="515089"/>
            <a:ext cx="342900" cy="130492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8" name="圖片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6015469" y="551868"/>
            <a:ext cx="239905" cy="1139548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6374211" y="537997"/>
            <a:ext cx="239905" cy="1139548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578" y="5044741"/>
            <a:ext cx="2010776" cy="1570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文字方塊 21"/>
          <p:cNvSpPr txBox="1"/>
          <p:nvPr/>
        </p:nvSpPr>
        <p:spPr>
          <a:xfrm>
            <a:off x="1116514" y="5137500"/>
            <a:ext cx="9973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A:X0100</a:t>
            </a:r>
            <a:endParaRPr lang="zh-TW" altLang="en-US" b="1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1116514" y="5465804"/>
            <a:ext cx="9973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B:X0104</a:t>
            </a:r>
            <a:endParaRPr lang="zh-TW" altLang="en-US" b="1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1116514" y="5797331"/>
            <a:ext cx="9973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C: Y210C</a:t>
            </a:r>
            <a:endParaRPr lang="zh-TW" altLang="en-US" b="1" dirty="0"/>
          </a:p>
        </p:txBody>
      </p:sp>
      <p:sp>
        <p:nvSpPr>
          <p:cNvPr id="25" name="文字方塊 24"/>
          <p:cNvSpPr txBox="1"/>
          <p:nvPr/>
        </p:nvSpPr>
        <p:spPr>
          <a:xfrm>
            <a:off x="203579" y="5335665"/>
            <a:ext cx="912936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D: NA</a:t>
            </a:r>
            <a:endParaRPr lang="zh-TW" altLang="en-US" b="1" dirty="0"/>
          </a:p>
        </p:txBody>
      </p:sp>
      <p:cxnSp>
        <p:nvCxnSpPr>
          <p:cNvPr id="27" name="直線單箭頭接點 26"/>
          <p:cNvCxnSpPr/>
          <p:nvPr/>
        </p:nvCxnSpPr>
        <p:spPr>
          <a:xfrm flipH="1">
            <a:off x="2214354" y="5044741"/>
            <a:ext cx="1144666" cy="49764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 rot="16200000">
            <a:off x="4567140" y="1001257"/>
            <a:ext cx="1161661" cy="338554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800" dirty="0">
                <a:latin typeface="新細明體" panose="02020500000000000000" pitchFamily="18" charset="-120"/>
                <a:ea typeface="新細明體" panose="02020500000000000000" pitchFamily="18" charset="-120"/>
              </a:rPr>
              <a:t>馬達電源啟動保護器</a:t>
            </a:r>
            <a:endParaRPr lang="zh-TW" altLang="en-US" sz="800" dirty="0">
              <a:latin typeface="Arial" panose="020B0604020202020204" pitchFamily="34" charset="0"/>
              <a:ea typeface="新細明體" panose="02020500000000000000" pitchFamily="18" charset="-120"/>
            </a:endParaRPr>
          </a:p>
          <a:p>
            <a:pPr algn="ctr"/>
            <a:r>
              <a:rPr lang="en-US" altLang="zh-TW" sz="800" dirty="0">
                <a:latin typeface="Arial" panose="020B0604020202020204" pitchFamily="34" charset="0"/>
              </a:rPr>
              <a:t>GV2-RS16 9-14A</a:t>
            </a:r>
            <a:endParaRPr lang="zh-TW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4205483" y="1987420"/>
            <a:ext cx="273212" cy="9517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sz="800" dirty="0" smtClean="0"/>
              <a:t>9-14A</a:t>
            </a:r>
            <a:endParaRPr lang="zh-TW" altLang="en-US" sz="800" dirty="0"/>
          </a:p>
        </p:txBody>
      </p:sp>
      <p:sp>
        <p:nvSpPr>
          <p:cNvPr id="33" name="矩形 32"/>
          <p:cNvSpPr/>
          <p:nvPr/>
        </p:nvSpPr>
        <p:spPr>
          <a:xfrm>
            <a:off x="4479633" y="1985374"/>
            <a:ext cx="273212" cy="9517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sz="800" dirty="0" smtClean="0"/>
              <a:t>9-14A</a:t>
            </a:r>
            <a:endParaRPr lang="zh-TW" altLang="en-US" sz="800" dirty="0"/>
          </a:p>
        </p:txBody>
      </p:sp>
      <p:sp>
        <p:nvSpPr>
          <p:cNvPr id="34" name="矩形 33"/>
          <p:cNvSpPr/>
          <p:nvPr/>
        </p:nvSpPr>
        <p:spPr>
          <a:xfrm>
            <a:off x="4754719" y="1985374"/>
            <a:ext cx="273212" cy="9517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sz="800" dirty="0" smtClean="0"/>
              <a:t>9-14A</a:t>
            </a:r>
            <a:endParaRPr lang="zh-TW" altLang="en-US" sz="800" dirty="0"/>
          </a:p>
        </p:txBody>
      </p:sp>
      <p:pic>
        <p:nvPicPr>
          <p:cNvPr id="35" name="圖片 3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8560" y="4527213"/>
            <a:ext cx="566696" cy="938591"/>
          </a:xfrm>
          <a:prstGeom prst="rect">
            <a:avLst/>
          </a:prstGeom>
        </p:spPr>
      </p:pic>
      <p:pic>
        <p:nvPicPr>
          <p:cNvPr id="36" name="圖片 3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57793" y="4629795"/>
            <a:ext cx="714375" cy="733425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3536302" y="1985374"/>
            <a:ext cx="240010" cy="95172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3817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426" y="930980"/>
            <a:ext cx="6067425" cy="4181475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2356174" y="0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驅動器盤</a:t>
            </a:r>
            <a:r>
              <a:rPr lang="en-US" altLang="zh-TW" sz="2000" dirty="0" smtClean="0"/>
              <a:t>-2</a:t>
            </a:r>
            <a:endParaRPr lang="zh-TW" altLang="en-US" sz="20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4199702" y="1365536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4647572" y="1352332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5740204" y="1369162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M3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6356653" y="1352331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M4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6953816" y="1365536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M5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5148490" y="1352330"/>
            <a:ext cx="5312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M27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7462172" y="1365536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M6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7905219" y="1365536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M7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7137345" y="3819486"/>
            <a:ext cx="556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M21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7549822" y="3828282"/>
            <a:ext cx="556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M25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7934790" y="3838623"/>
            <a:ext cx="556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M26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pic>
        <p:nvPicPr>
          <p:cNvPr id="25" name="圖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2438" y="3482682"/>
            <a:ext cx="2171700" cy="1565364"/>
          </a:xfrm>
          <a:prstGeom prst="rect">
            <a:avLst/>
          </a:prstGeom>
        </p:spPr>
      </p:pic>
      <p:sp>
        <p:nvSpPr>
          <p:cNvPr id="19" name="文字方塊 18"/>
          <p:cNvSpPr txBox="1"/>
          <p:nvPr/>
        </p:nvSpPr>
        <p:spPr>
          <a:xfrm>
            <a:off x="3967961" y="4055737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 smtClean="0">
                <a:solidFill>
                  <a:srgbClr val="FF0000"/>
                </a:solidFill>
              </a:rPr>
              <a:t>卡</a:t>
            </a:r>
            <a:r>
              <a:rPr lang="en-US" altLang="zh-TW" sz="1200" b="1" dirty="0" smtClean="0">
                <a:solidFill>
                  <a:srgbClr val="FF0000"/>
                </a:solidFill>
              </a:rPr>
              <a:t>1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4572147" y="4048485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 smtClean="0">
                <a:solidFill>
                  <a:srgbClr val="FF0000"/>
                </a:solidFill>
              </a:rPr>
              <a:t>卡</a:t>
            </a:r>
            <a:r>
              <a:rPr lang="en-US" altLang="zh-TW" sz="1200" b="1" dirty="0" smtClean="0">
                <a:solidFill>
                  <a:srgbClr val="FF0000"/>
                </a:solidFill>
              </a:rPr>
              <a:t>2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5369592" y="4041234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 smtClean="0">
                <a:solidFill>
                  <a:srgbClr val="FF0000"/>
                </a:solidFill>
              </a:rPr>
              <a:t>卡</a:t>
            </a:r>
            <a:r>
              <a:rPr lang="en-US" altLang="zh-TW" sz="1200" b="1" dirty="0" smtClean="0">
                <a:solidFill>
                  <a:srgbClr val="FF0000"/>
                </a:solidFill>
              </a:rPr>
              <a:t>6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6057913" y="4041234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 smtClean="0">
                <a:solidFill>
                  <a:srgbClr val="FF0000"/>
                </a:solidFill>
              </a:rPr>
              <a:t>卡</a:t>
            </a:r>
            <a:r>
              <a:rPr lang="en-US" altLang="zh-TW" sz="1200" b="1" dirty="0" smtClean="0">
                <a:solidFill>
                  <a:srgbClr val="FF0000"/>
                </a:solidFill>
              </a:rPr>
              <a:t>7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graphicFrame>
        <p:nvGraphicFramePr>
          <p:cNvPr id="56" name="表格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3580522"/>
              </p:ext>
            </p:extLst>
          </p:nvPr>
        </p:nvGraphicFramePr>
        <p:xfrm>
          <a:off x="37323" y="467697"/>
          <a:ext cx="2829944" cy="6264413"/>
        </p:xfrm>
        <a:graphic>
          <a:graphicData uri="http://schemas.openxmlformats.org/drawingml/2006/table">
            <a:tbl>
              <a:tblPr>
                <a:tableStyleId>{B4185EB4-2909-410D-90F8-B63D9DDFBAA7}</a:tableStyleId>
              </a:tblPr>
              <a:tblGrid>
                <a:gridCol w="206799">
                  <a:extLst>
                    <a:ext uri="{9D8B030D-6E8A-4147-A177-3AD203B41FA5}">
                      <a16:colId xmlns:a16="http://schemas.microsoft.com/office/drawing/2014/main" val="1382194854"/>
                    </a:ext>
                  </a:extLst>
                </a:gridCol>
                <a:gridCol w="339639">
                  <a:extLst>
                    <a:ext uri="{9D8B030D-6E8A-4147-A177-3AD203B41FA5}">
                      <a16:colId xmlns:a16="http://schemas.microsoft.com/office/drawing/2014/main" val="2910122307"/>
                    </a:ext>
                  </a:extLst>
                </a:gridCol>
                <a:gridCol w="386624">
                  <a:extLst>
                    <a:ext uri="{9D8B030D-6E8A-4147-A177-3AD203B41FA5}">
                      <a16:colId xmlns:a16="http://schemas.microsoft.com/office/drawing/2014/main" val="4172779940"/>
                    </a:ext>
                  </a:extLst>
                </a:gridCol>
                <a:gridCol w="1116844">
                  <a:extLst>
                    <a:ext uri="{9D8B030D-6E8A-4147-A177-3AD203B41FA5}">
                      <a16:colId xmlns:a16="http://schemas.microsoft.com/office/drawing/2014/main" val="905701655"/>
                    </a:ext>
                  </a:extLst>
                </a:gridCol>
                <a:gridCol w="485684">
                  <a:extLst>
                    <a:ext uri="{9D8B030D-6E8A-4147-A177-3AD203B41FA5}">
                      <a16:colId xmlns:a16="http://schemas.microsoft.com/office/drawing/2014/main" val="247402358"/>
                    </a:ext>
                  </a:extLst>
                </a:gridCol>
                <a:gridCol w="294354">
                  <a:extLst>
                    <a:ext uri="{9D8B030D-6E8A-4147-A177-3AD203B41FA5}">
                      <a16:colId xmlns:a16="http://schemas.microsoft.com/office/drawing/2014/main" val="2779384694"/>
                    </a:ext>
                  </a:extLst>
                </a:gridCol>
              </a:tblGrid>
              <a:tr h="17986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500" u="none" strike="noStrike">
                          <a:effectLst/>
                        </a:rPr>
                        <a:t>卡別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500" u="none" strike="noStrike">
                          <a:effectLst/>
                        </a:rPr>
                        <a:t>軸號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500" u="none" strike="noStrike">
                          <a:effectLst/>
                        </a:rPr>
                        <a:t>位址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500" u="none" strike="noStrike">
                          <a:effectLst/>
                        </a:rPr>
                        <a:t>中文名稱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500" u="none" strike="noStrike">
                          <a:effectLst/>
                        </a:rPr>
                        <a:t>英文名稱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500" u="none" strike="noStrike">
                          <a:effectLst/>
                        </a:rPr>
                        <a:t>所屬分站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extLst>
                  <a:ext uri="{0D108BD9-81ED-4DB2-BD59-A6C34878D82A}">
                    <a16:rowId xmlns:a16="http://schemas.microsoft.com/office/drawing/2014/main" val="904698662"/>
                  </a:ext>
                </a:extLst>
              </a:tr>
              <a:tr h="102108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1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1-1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>
                          <a:effectLst/>
                        </a:rPr>
                        <a:t>移載</a:t>
                      </a:r>
                      <a:r>
                        <a:rPr lang="en-US" sz="400" u="none" strike="noStrike">
                          <a:effectLst/>
                        </a:rPr>
                        <a:t>Z</a:t>
                      </a:r>
                      <a:r>
                        <a:rPr lang="zh-TW" altLang="en-US" sz="400" u="none" strike="noStrike">
                          <a:effectLst/>
                        </a:rPr>
                        <a:t>軸台車</a:t>
                      </a:r>
                      <a:endParaRPr lang="zh-TW" altLang="en-US" sz="400" b="0" i="0" u="none" strike="noStrike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100W+</a:t>
                      </a:r>
                      <a:r>
                        <a:rPr lang="zh-TW" altLang="en-US" sz="500" u="none" strike="noStrike">
                          <a:effectLst/>
                        </a:rPr>
                        <a:t>煞車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BST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553551886"/>
                  </a:ext>
                </a:extLst>
              </a:tr>
              <a:tr h="1021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M2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1-2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>
                          <a:effectLst/>
                        </a:rPr>
                        <a:t>移載</a:t>
                      </a:r>
                      <a:r>
                        <a:rPr lang="en-US" sz="400" u="none" strike="noStrike">
                          <a:effectLst/>
                        </a:rPr>
                        <a:t>Y</a:t>
                      </a:r>
                      <a:r>
                        <a:rPr lang="zh-TW" altLang="en-US" sz="400" u="none" strike="noStrike">
                          <a:effectLst/>
                        </a:rPr>
                        <a:t>軸台車</a:t>
                      </a:r>
                      <a:endParaRPr lang="zh-TW" altLang="en-US" sz="400" b="0" i="0" u="none" strike="noStrike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200W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BST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6924804"/>
                  </a:ext>
                </a:extLst>
              </a:tr>
              <a:tr h="15708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M3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1-3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>
                          <a:effectLst/>
                        </a:rPr>
                        <a:t>移載旋轉台</a:t>
                      </a:r>
                      <a:endParaRPr lang="zh-TW" altLang="en-US" sz="400" b="0" i="0" u="none" strike="noStrike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750W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BST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428860763"/>
                  </a:ext>
                </a:extLst>
              </a:tr>
              <a:tr h="1021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M4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1-4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>
                          <a:effectLst/>
                        </a:rPr>
                        <a:t>移載</a:t>
                      </a:r>
                      <a:r>
                        <a:rPr lang="en-US" sz="400" u="none" strike="noStrike">
                          <a:effectLst/>
                        </a:rPr>
                        <a:t>X</a:t>
                      </a:r>
                      <a:r>
                        <a:rPr lang="zh-TW" altLang="en-US" sz="400" u="none" strike="noStrike">
                          <a:effectLst/>
                        </a:rPr>
                        <a:t>軸台車</a:t>
                      </a:r>
                      <a:endParaRPr lang="zh-TW" altLang="en-US" sz="400" b="0" i="0" u="none" strike="noStrike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750W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BST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570202059"/>
                  </a:ext>
                </a:extLst>
              </a:tr>
              <a:tr h="161016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2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M5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2-1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>
                          <a:effectLst/>
                        </a:rPr>
                        <a:t>開蓋板旋轉台</a:t>
                      </a:r>
                      <a:r>
                        <a:rPr lang="en-US" altLang="zh-TW" sz="400" u="none" strike="noStrike">
                          <a:effectLst/>
                        </a:rPr>
                        <a:t>U</a:t>
                      </a:r>
                      <a:r>
                        <a:rPr lang="zh-TW" altLang="en-US" sz="400" u="none" strike="noStrike">
                          <a:effectLst/>
                        </a:rPr>
                        <a:t>軸</a:t>
                      </a:r>
                      <a:endParaRPr lang="zh-TW" altLang="en-US" sz="400" b="0" i="0" u="none" strike="noStrike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750W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BSR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786130492"/>
                  </a:ext>
                </a:extLst>
              </a:tr>
              <a:tr h="17279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M6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2-2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開蓋手臂</a:t>
                      </a:r>
                      <a:r>
                        <a:rPr lang="en-US" sz="500" u="none" strike="noStrike">
                          <a:effectLst/>
                        </a:rPr>
                        <a:t>Y</a:t>
                      </a:r>
                      <a:r>
                        <a:rPr lang="zh-TW" altLang="en-US" sz="500" u="none" strike="noStrike">
                          <a:effectLst/>
                        </a:rPr>
                        <a:t>軸</a:t>
                      </a:r>
                      <a:endParaRPr lang="zh-TW" altLang="en-US" sz="5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400W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CHS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462193201"/>
                  </a:ext>
                </a:extLst>
              </a:tr>
              <a:tr h="1688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M7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2-3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開蓋手臂</a:t>
                      </a:r>
                      <a:r>
                        <a:rPr lang="en-US" sz="500" u="none" strike="noStrike">
                          <a:effectLst/>
                        </a:rPr>
                        <a:t>Z</a:t>
                      </a:r>
                      <a:r>
                        <a:rPr lang="zh-TW" altLang="en-US" sz="500" u="none" strike="noStrike">
                          <a:effectLst/>
                        </a:rPr>
                        <a:t>軸</a:t>
                      </a:r>
                      <a:endParaRPr lang="zh-TW" altLang="en-US" sz="5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400W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CHS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859961184"/>
                  </a:ext>
                </a:extLst>
              </a:tr>
              <a:tr h="10603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M8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2-4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625505649"/>
                  </a:ext>
                </a:extLst>
              </a:tr>
              <a:tr h="259196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3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M9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3-1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 dirty="0">
                          <a:effectLst/>
                        </a:rPr>
                        <a:t>板吸嘴手臂</a:t>
                      </a:r>
                      <a:r>
                        <a:rPr lang="en-US" sz="500" u="none" strike="noStrike" dirty="0">
                          <a:effectLst/>
                        </a:rPr>
                        <a:t>X</a:t>
                      </a:r>
                      <a:r>
                        <a:rPr lang="zh-TW" altLang="en-US" sz="500" u="none" strike="noStrike" dirty="0">
                          <a:effectLst/>
                        </a:rPr>
                        <a:t>軸</a:t>
                      </a:r>
                      <a:r>
                        <a:rPr lang="en-US" altLang="zh-TW" sz="500" u="none" strike="noStrike" dirty="0">
                          <a:effectLst/>
                        </a:rPr>
                        <a:t>-</a:t>
                      </a:r>
                      <a:r>
                        <a:rPr lang="en-US" sz="500" u="none" strike="noStrike" dirty="0">
                          <a:effectLst/>
                        </a:rPr>
                        <a:t>A</a:t>
                      </a:r>
                      <a:endParaRPr lang="en-US" sz="500" b="0" i="0" u="none" strike="noStrike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400W+</a:t>
                      </a:r>
                      <a:r>
                        <a:rPr lang="zh-TW" altLang="en-US" sz="500" u="none" strike="noStrike">
                          <a:effectLst/>
                        </a:rPr>
                        <a:t>光學尺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HDT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622186963"/>
                  </a:ext>
                </a:extLst>
              </a:tr>
              <a:tr h="1021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M10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3-2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板吸嘴手臂</a:t>
                      </a:r>
                      <a:r>
                        <a:rPr lang="en-US" altLang="zh-TW" sz="500" u="none" strike="noStrike">
                          <a:effectLst/>
                        </a:rPr>
                        <a:t>Z</a:t>
                      </a:r>
                      <a:r>
                        <a:rPr lang="zh-TW" altLang="en-US" sz="500" u="none" strike="noStrike">
                          <a:effectLst/>
                        </a:rPr>
                        <a:t>軸馬達</a:t>
                      </a:r>
                      <a:r>
                        <a:rPr lang="en-US" altLang="zh-TW" sz="500" u="none" strike="noStrike">
                          <a:effectLst/>
                        </a:rPr>
                        <a:t>-A1</a:t>
                      </a:r>
                      <a:endParaRPr lang="en-US" altLang="zh-TW" sz="500" b="0" i="0" u="none" strike="noStrike">
                        <a:effectLst/>
                        <a:latin typeface="細明體" panose="02020509000000000000" pitchFamily="49" charset="-120"/>
                        <a:ea typeface="細明體" panose="02020509000000000000" pitchFamily="49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HDT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1356651949"/>
                  </a:ext>
                </a:extLst>
              </a:tr>
              <a:tr h="1021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M11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3-3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板吸嘴手臂</a:t>
                      </a:r>
                      <a:r>
                        <a:rPr lang="en-US" altLang="zh-TW" sz="500" u="none" strike="noStrike">
                          <a:effectLst/>
                        </a:rPr>
                        <a:t>U</a:t>
                      </a:r>
                      <a:r>
                        <a:rPr lang="zh-TW" altLang="en-US" sz="500" u="none" strike="noStrike">
                          <a:effectLst/>
                        </a:rPr>
                        <a:t>軸馬達</a:t>
                      </a:r>
                      <a:r>
                        <a:rPr lang="en-US" altLang="zh-TW" sz="500" u="none" strike="noStrike">
                          <a:effectLst/>
                        </a:rPr>
                        <a:t>-A1</a:t>
                      </a:r>
                      <a:endParaRPr lang="en-US" altLang="zh-TW" sz="5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HDT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1058954127"/>
                  </a:ext>
                </a:extLst>
              </a:tr>
              <a:tr h="10603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M12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3-4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>
                          <a:effectLst/>
                        </a:rPr>
                        <a:t>板台車</a:t>
                      </a:r>
                      <a:r>
                        <a:rPr lang="en-US" altLang="zh-TW" sz="400" u="none" strike="noStrike">
                          <a:effectLst/>
                        </a:rPr>
                        <a:t>(</a:t>
                      </a:r>
                      <a:r>
                        <a:rPr lang="en-US" sz="400" u="none" strike="noStrike">
                          <a:effectLst/>
                        </a:rPr>
                        <a:t>A)</a:t>
                      </a:r>
                      <a:endParaRPr lang="en-US" sz="400" b="0" i="0" u="none" strike="noStrike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400W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BSS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1128412246"/>
                  </a:ext>
                </a:extLst>
              </a:tr>
              <a:tr h="259196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4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M13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4-1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板吸嘴手臂</a:t>
                      </a:r>
                      <a:r>
                        <a:rPr lang="en-US" altLang="zh-TW" sz="500" u="none" strike="noStrike">
                          <a:effectLst/>
                        </a:rPr>
                        <a:t>X</a:t>
                      </a:r>
                      <a:r>
                        <a:rPr lang="zh-TW" altLang="en-US" sz="500" u="none" strike="noStrike">
                          <a:effectLst/>
                        </a:rPr>
                        <a:t>軸</a:t>
                      </a:r>
                      <a:r>
                        <a:rPr lang="en-US" altLang="zh-TW" sz="500" u="none" strike="noStrike">
                          <a:effectLst/>
                        </a:rPr>
                        <a:t>-B</a:t>
                      </a:r>
                      <a:endParaRPr lang="en-US" altLang="zh-TW" sz="5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400W+</a:t>
                      </a:r>
                      <a:r>
                        <a:rPr lang="zh-TW" altLang="en-US" sz="500" u="none" strike="noStrike">
                          <a:effectLst/>
                        </a:rPr>
                        <a:t>光學尺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HDT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661938656"/>
                  </a:ext>
                </a:extLst>
              </a:tr>
              <a:tr h="1021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M14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4-2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板吸嘴手臂</a:t>
                      </a:r>
                      <a:r>
                        <a:rPr lang="en-US" altLang="zh-TW" sz="500" u="none" strike="noStrike">
                          <a:effectLst/>
                        </a:rPr>
                        <a:t>Z</a:t>
                      </a:r>
                      <a:r>
                        <a:rPr lang="zh-TW" altLang="en-US" sz="500" u="none" strike="noStrike">
                          <a:effectLst/>
                        </a:rPr>
                        <a:t>軸馬達</a:t>
                      </a:r>
                      <a:r>
                        <a:rPr lang="en-US" altLang="zh-TW" sz="500" u="none" strike="noStrike">
                          <a:effectLst/>
                        </a:rPr>
                        <a:t>-B1</a:t>
                      </a:r>
                      <a:endParaRPr lang="en-US" altLang="zh-TW" sz="500" b="0" i="0" u="none" strike="noStrike">
                        <a:effectLst/>
                        <a:latin typeface="細明體" panose="02020509000000000000" pitchFamily="49" charset="-120"/>
                        <a:ea typeface="細明體" panose="02020509000000000000" pitchFamily="49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HDT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891506994"/>
                  </a:ext>
                </a:extLst>
              </a:tr>
              <a:tr h="1021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M15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4-3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板吸嘴手臂</a:t>
                      </a:r>
                      <a:r>
                        <a:rPr lang="en-US" altLang="zh-TW" sz="500" u="none" strike="noStrike">
                          <a:effectLst/>
                        </a:rPr>
                        <a:t>U</a:t>
                      </a:r>
                      <a:r>
                        <a:rPr lang="zh-TW" altLang="en-US" sz="500" u="none" strike="noStrike">
                          <a:effectLst/>
                        </a:rPr>
                        <a:t>軸馬達</a:t>
                      </a:r>
                      <a:r>
                        <a:rPr lang="en-US" altLang="zh-TW" sz="500" u="none" strike="noStrike">
                          <a:effectLst/>
                        </a:rPr>
                        <a:t>-B1</a:t>
                      </a:r>
                      <a:endParaRPr lang="en-US" altLang="zh-TW" sz="5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HDT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03109163"/>
                  </a:ext>
                </a:extLst>
              </a:tr>
              <a:tr h="1021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M16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4-4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>
                          <a:effectLst/>
                        </a:rPr>
                        <a:t>板台車</a:t>
                      </a:r>
                      <a:r>
                        <a:rPr lang="en-US" altLang="zh-TW" sz="400" u="none" strike="noStrike">
                          <a:effectLst/>
                        </a:rPr>
                        <a:t>(</a:t>
                      </a:r>
                      <a:r>
                        <a:rPr lang="en-US" sz="400" u="none" strike="noStrike">
                          <a:effectLst/>
                        </a:rPr>
                        <a:t>B)</a:t>
                      </a:r>
                      <a:endParaRPr lang="en-US" sz="400" b="0" i="0" u="none" strike="noStrike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400W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BSS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3038601515"/>
                  </a:ext>
                </a:extLst>
              </a:tr>
              <a:tr h="259196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5©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M17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5-1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>
                          <a:effectLst/>
                        </a:rPr>
                        <a:t>分料手臂 </a:t>
                      </a:r>
                      <a:r>
                        <a:rPr lang="en-US" sz="400" u="none" strike="noStrike">
                          <a:effectLst/>
                        </a:rPr>
                        <a:t>X</a:t>
                      </a:r>
                      <a:r>
                        <a:rPr lang="zh-TW" altLang="en-US" sz="400" u="none" strike="noStrike">
                          <a:effectLst/>
                        </a:rPr>
                        <a:t>軸</a:t>
                      </a:r>
                      <a:r>
                        <a:rPr lang="en-US" sz="400" u="none" strike="noStrike">
                          <a:effectLst/>
                        </a:rPr>
                        <a:t>A)</a:t>
                      </a:r>
                      <a:endParaRPr lang="en-US" sz="400" b="0" i="0" u="none" strike="noStrike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400W+</a:t>
                      </a:r>
                      <a:r>
                        <a:rPr lang="zh-TW" altLang="en-US" sz="500" u="none" strike="noStrike">
                          <a:effectLst/>
                        </a:rPr>
                        <a:t>光學尺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PPU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3220242367"/>
                  </a:ext>
                </a:extLst>
              </a:tr>
              <a:tr h="1688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M18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5-2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>
                          <a:effectLst/>
                        </a:rPr>
                        <a:t>分料手臂 </a:t>
                      </a:r>
                      <a:r>
                        <a:rPr lang="en-US" altLang="zh-TW" sz="400" u="none" strike="noStrike">
                          <a:effectLst/>
                        </a:rPr>
                        <a:t>Z</a:t>
                      </a:r>
                      <a:r>
                        <a:rPr lang="zh-TW" altLang="en-US" sz="400" u="none" strike="noStrike">
                          <a:effectLst/>
                        </a:rPr>
                        <a:t>軸馬達</a:t>
                      </a:r>
                      <a:r>
                        <a:rPr lang="en-US" altLang="zh-TW" sz="400" u="none" strike="noStrike">
                          <a:effectLst/>
                        </a:rPr>
                        <a:t>(A)</a:t>
                      </a:r>
                      <a:endParaRPr lang="en-US" altLang="zh-TW" sz="400" b="0" i="0" u="none" strike="noStrike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PPU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717155701"/>
                  </a:ext>
                </a:extLst>
              </a:tr>
              <a:tr h="13745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M19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5-3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>
                          <a:effectLst/>
                        </a:rPr>
                        <a:t>分料手臂 </a:t>
                      </a:r>
                      <a:r>
                        <a:rPr lang="en-US" altLang="zh-TW" sz="400" u="none" strike="noStrike">
                          <a:effectLst/>
                        </a:rPr>
                        <a:t>U</a:t>
                      </a:r>
                      <a:r>
                        <a:rPr lang="zh-TW" altLang="en-US" sz="400" u="none" strike="noStrike">
                          <a:effectLst/>
                        </a:rPr>
                        <a:t>軸馬達</a:t>
                      </a:r>
                      <a:r>
                        <a:rPr lang="en-US" altLang="zh-TW" sz="400" u="none" strike="noStrike">
                          <a:effectLst/>
                        </a:rPr>
                        <a:t>(A)</a:t>
                      </a:r>
                      <a:endParaRPr lang="en-US" altLang="zh-TW" sz="400" b="0" i="0" u="none" strike="noStrike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PPU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4090123351"/>
                  </a:ext>
                </a:extLst>
              </a:tr>
              <a:tr h="17672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M20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5-4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1788239179"/>
                  </a:ext>
                </a:extLst>
              </a:tr>
              <a:tr h="121744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 dirty="0">
                          <a:effectLst/>
                        </a:rPr>
                        <a:t>6©</a:t>
                      </a:r>
                      <a:endParaRPr lang="en-US" altLang="zh-TW" sz="500" b="0" i="0" u="none" strike="noStrike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 dirty="0">
                          <a:effectLst/>
                        </a:rPr>
                        <a:t>M21</a:t>
                      </a:r>
                      <a:endParaRPr lang="en-US" sz="500" b="0" i="0" u="none" strike="noStrike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6-1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 dirty="0">
                          <a:effectLst/>
                        </a:rPr>
                        <a:t>預留</a:t>
                      </a:r>
                      <a:r>
                        <a:rPr lang="en-US" altLang="zh-TW" sz="400" u="none" strike="noStrike" dirty="0">
                          <a:effectLst/>
                        </a:rPr>
                        <a:t>(</a:t>
                      </a:r>
                      <a:r>
                        <a:rPr lang="zh-TW" altLang="en-US" sz="400" u="none" strike="noStrike" dirty="0">
                          <a:effectLst/>
                        </a:rPr>
                        <a:t>第一台有用</a:t>
                      </a:r>
                      <a:r>
                        <a:rPr lang="en-US" altLang="zh-TW" sz="400" u="none" strike="noStrike" dirty="0">
                          <a:effectLst/>
                        </a:rPr>
                        <a:t>)</a:t>
                      </a:r>
                      <a:endParaRPr lang="en-US" altLang="zh-TW" sz="400" b="0" i="0" u="none" strike="noStrike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PPU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3141875432"/>
                  </a:ext>
                </a:extLst>
              </a:tr>
              <a:tr h="12174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 dirty="0">
                          <a:effectLst/>
                        </a:rPr>
                        <a:t>M22</a:t>
                      </a:r>
                      <a:endParaRPr lang="en-US" sz="500" b="0" i="0" u="none" strike="noStrike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 dirty="0">
                          <a:effectLst/>
                        </a:rPr>
                        <a:t>6-2</a:t>
                      </a:r>
                      <a:endParaRPr lang="en-US" altLang="zh-TW" sz="500" b="0" i="0" u="none" strike="noStrike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>
                          <a:effectLst/>
                        </a:rPr>
                        <a:t>預留</a:t>
                      </a:r>
                      <a:r>
                        <a:rPr lang="en-US" altLang="zh-TW" sz="400" u="none" strike="noStrike">
                          <a:effectLst/>
                        </a:rPr>
                        <a:t>(</a:t>
                      </a:r>
                      <a:r>
                        <a:rPr lang="zh-TW" altLang="en-US" sz="400" u="none" strike="noStrike">
                          <a:effectLst/>
                        </a:rPr>
                        <a:t>第一台有用</a:t>
                      </a:r>
                      <a:r>
                        <a:rPr lang="en-US" altLang="zh-TW" sz="400" u="none" strike="noStrike">
                          <a:effectLst/>
                        </a:rPr>
                        <a:t>)</a:t>
                      </a:r>
                      <a:endParaRPr lang="en-US" altLang="zh-TW" sz="400" b="0" i="0" u="none" strike="noStrike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PPU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3922295118"/>
                  </a:ext>
                </a:extLst>
              </a:tr>
              <a:tr h="12174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M23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6-3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400" u="none" strike="noStrike" dirty="0">
                          <a:effectLst/>
                        </a:rPr>
                        <a:t>預留</a:t>
                      </a:r>
                      <a:r>
                        <a:rPr lang="en-US" altLang="zh-TW" sz="400" u="none" strike="noStrike" dirty="0">
                          <a:effectLst/>
                        </a:rPr>
                        <a:t>(</a:t>
                      </a:r>
                      <a:r>
                        <a:rPr lang="zh-TW" altLang="en-US" sz="400" u="none" strike="noStrike" dirty="0">
                          <a:effectLst/>
                        </a:rPr>
                        <a:t>第一台有用</a:t>
                      </a:r>
                      <a:r>
                        <a:rPr lang="en-US" altLang="zh-TW" sz="400" u="none" strike="noStrike" dirty="0">
                          <a:effectLst/>
                        </a:rPr>
                        <a:t>)</a:t>
                      </a:r>
                      <a:endParaRPr lang="en-US" altLang="zh-TW" sz="400" b="0" i="0" u="none" strike="noStrike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 dirty="0">
                          <a:effectLst/>
                        </a:rPr>
                        <a:t>　</a:t>
                      </a:r>
                      <a:endParaRPr lang="zh-TW" altLang="en-US" sz="500" b="0" i="0" u="none" strike="noStrike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PPU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4092072052"/>
                  </a:ext>
                </a:extLst>
              </a:tr>
              <a:tr h="6868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M24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6-4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 dirty="0">
                          <a:effectLst/>
                        </a:rPr>
                        <a:t>　</a:t>
                      </a:r>
                      <a:endParaRPr lang="zh-TW" altLang="en-US" sz="500" b="0" i="0" u="none" strike="noStrike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 dirty="0">
                          <a:effectLst/>
                        </a:rPr>
                        <a:t>　</a:t>
                      </a:r>
                      <a:endParaRPr lang="zh-TW" altLang="en-US" sz="500" b="0" i="0" u="none" strike="noStrike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801352772"/>
                  </a:ext>
                </a:extLst>
              </a:tr>
              <a:tr h="172797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7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M25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7-1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u="none" strike="noStrike">
                          <a:effectLst/>
                        </a:rPr>
                        <a:t>CCD Z</a:t>
                      </a:r>
                      <a:r>
                        <a:rPr lang="zh-TW" altLang="en-US" sz="500" u="none" strike="noStrike">
                          <a:effectLst/>
                        </a:rPr>
                        <a:t>軸</a:t>
                      </a:r>
                      <a:r>
                        <a:rPr lang="en-US" altLang="zh-TW" sz="500" u="none" strike="noStrike">
                          <a:effectLst/>
                        </a:rPr>
                        <a:t>-</a:t>
                      </a:r>
                      <a:r>
                        <a:rPr lang="en-US" sz="500" u="none" strike="noStrike">
                          <a:effectLst/>
                        </a:rPr>
                        <a:t>A</a:t>
                      </a:r>
                      <a:endParaRPr lang="en-US" sz="5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100W+</a:t>
                      </a:r>
                      <a:r>
                        <a:rPr lang="zh-TW" altLang="en-US" sz="500" u="none" strike="noStrike">
                          <a:effectLst/>
                        </a:rPr>
                        <a:t>煞車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TCD-A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772500673"/>
                  </a:ext>
                </a:extLst>
              </a:tr>
              <a:tr h="17279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M26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7-2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u="none" strike="noStrike">
                          <a:effectLst/>
                        </a:rPr>
                        <a:t>CCD Z</a:t>
                      </a:r>
                      <a:r>
                        <a:rPr lang="zh-TW" altLang="en-US" sz="500" u="none" strike="noStrike">
                          <a:effectLst/>
                        </a:rPr>
                        <a:t>軸</a:t>
                      </a:r>
                      <a:r>
                        <a:rPr lang="en-US" altLang="zh-TW" sz="500" u="none" strike="noStrike">
                          <a:effectLst/>
                        </a:rPr>
                        <a:t>-</a:t>
                      </a:r>
                      <a:r>
                        <a:rPr lang="en-US" sz="500" u="none" strike="noStrike">
                          <a:effectLst/>
                        </a:rPr>
                        <a:t>B</a:t>
                      </a:r>
                      <a:endParaRPr lang="en-US" sz="5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100W+</a:t>
                      </a:r>
                      <a:r>
                        <a:rPr lang="zh-TW" altLang="en-US" sz="500" u="none" strike="noStrike">
                          <a:effectLst/>
                        </a:rPr>
                        <a:t>煞車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TCD-B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354630209"/>
                  </a:ext>
                </a:extLst>
              </a:tr>
              <a:tr h="17672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M27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7-3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治具台車 </a:t>
                      </a:r>
                      <a:r>
                        <a:rPr lang="en-US" sz="500" u="none" strike="noStrike">
                          <a:effectLst/>
                        </a:rPr>
                        <a:t>Y</a:t>
                      </a:r>
                      <a:r>
                        <a:rPr lang="zh-TW" altLang="en-US" sz="500" u="none" strike="noStrike">
                          <a:effectLst/>
                        </a:rPr>
                        <a:t>軸</a:t>
                      </a:r>
                      <a:r>
                        <a:rPr lang="en-US" altLang="zh-TW" sz="500" u="none" strike="noStrike">
                          <a:effectLst/>
                        </a:rPr>
                        <a:t>-</a:t>
                      </a:r>
                      <a:r>
                        <a:rPr lang="en-US" sz="500" u="none" strike="noStrike">
                          <a:effectLst/>
                        </a:rPr>
                        <a:t>A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400W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PTB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1652954641"/>
                  </a:ext>
                </a:extLst>
              </a:tr>
              <a:tr h="17279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M28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7-4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治具台車 </a:t>
                      </a:r>
                      <a:r>
                        <a:rPr lang="en-US" sz="500" u="none" strike="noStrike">
                          <a:effectLst/>
                        </a:rPr>
                        <a:t>Y</a:t>
                      </a:r>
                      <a:r>
                        <a:rPr lang="zh-TW" altLang="en-US" sz="500" u="none" strike="noStrike">
                          <a:effectLst/>
                        </a:rPr>
                        <a:t>軸</a:t>
                      </a:r>
                      <a:r>
                        <a:rPr lang="en-US" altLang="zh-TW" sz="500" u="none" strike="noStrike">
                          <a:effectLst/>
                        </a:rPr>
                        <a:t>--</a:t>
                      </a:r>
                      <a:r>
                        <a:rPr lang="en-US" sz="500" u="none" strike="noStrike">
                          <a:effectLst/>
                        </a:rPr>
                        <a:t>B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400W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PTB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1099061293"/>
                  </a:ext>
                </a:extLst>
              </a:tr>
              <a:tr h="102108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8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M29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8-1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板吸嘴手臂</a:t>
                      </a:r>
                      <a:r>
                        <a:rPr lang="en-US" altLang="zh-TW" sz="500" u="none" strike="noStrike">
                          <a:effectLst/>
                        </a:rPr>
                        <a:t>Z</a:t>
                      </a:r>
                      <a:r>
                        <a:rPr lang="zh-TW" altLang="en-US" sz="500" u="none" strike="noStrike">
                          <a:effectLst/>
                        </a:rPr>
                        <a:t>軸馬達</a:t>
                      </a:r>
                      <a:r>
                        <a:rPr lang="en-US" altLang="zh-TW" sz="500" u="none" strike="noStrike">
                          <a:effectLst/>
                        </a:rPr>
                        <a:t>-A2</a:t>
                      </a:r>
                      <a:endParaRPr lang="en-US" altLang="zh-TW" sz="500" b="0" i="0" u="none" strike="noStrike">
                        <a:effectLst/>
                        <a:latin typeface="細明體" panose="02020509000000000000" pitchFamily="49" charset="-120"/>
                        <a:ea typeface="細明體" panose="02020509000000000000" pitchFamily="49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HDT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1641496347"/>
                  </a:ext>
                </a:extLst>
              </a:tr>
              <a:tr h="16494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M30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8-2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板吸嘴手臂</a:t>
                      </a:r>
                      <a:r>
                        <a:rPr lang="en-US" altLang="zh-TW" sz="500" u="none" strike="noStrike">
                          <a:effectLst/>
                        </a:rPr>
                        <a:t>U</a:t>
                      </a:r>
                      <a:r>
                        <a:rPr lang="zh-TW" altLang="en-US" sz="500" u="none" strike="noStrike">
                          <a:effectLst/>
                        </a:rPr>
                        <a:t>軸馬達</a:t>
                      </a:r>
                      <a:r>
                        <a:rPr lang="en-US" altLang="zh-TW" sz="500" u="none" strike="noStrike">
                          <a:effectLst/>
                        </a:rPr>
                        <a:t>-A2</a:t>
                      </a:r>
                      <a:endParaRPr lang="en-US" altLang="zh-TW" sz="5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HDT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809152745"/>
                  </a:ext>
                </a:extLst>
              </a:tr>
              <a:tr h="13352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M31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8-3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板吸嘴手臂</a:t>
                      </a:r>
                      <a:r>
                        <a:rPr lang="en-US" altLang="zh-TW" sz="500" u="none" strike="noStrike">
                          <a:effectLst/>
                        </a:rPr>
                        <a:t>Z</a:t>
                      </a:r>
                      <a:r>
                        <a:rPr lang="zh-TW" altLang="en-US" sz="500" u="none" strike="noStrike">
                          <a:effectLst/>
                        </a:rPr>
                        <a:t>軸馬達</a:t>
                      </a:r>
                      <a:r>
                        <a:rPr lang="en-US" altLang="zh-TW" sz="500" u="none" strike="noStrike">
                          <a:effectLst/>
                        </a:rPr>
                        <a:t>-B2</a:t>
                      </a:r>
                      <a:endParaRPr lang="en-US" altLang="zh-TW" sz="500" b="0" i="0" u="none" strike="noStrike">
                        <a:effectLst/>
                        <a:latin typeface="細明體" panose="02020509000000000000" pitchFamily="49" charset="-120"/>
                        <a:ea typeface="細明體" panose="02020509000000000000" pitchFamily="49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HDT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1233778932"/>
                  </a:ext>
                </a:extLst>
              </a:tr>
              <a:tr h="1021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M32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8-4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板吸嘴手臂</a:t>
                      </a:r>
                      <a:r>
                        <a:rPr lang="en-US" altLang="zh-TW" sz="500" u="none" strike="noStrike">
                          <a:effectLst/>
                        </a:rPr>
                        <a:t>U</a:t>
                      </a:r>
                      <a:r>
                        <a:rPr lang="zh-TW" altLang="en-US" sz="500" u="none" strike="noStrike">
                          <a:effectLst/>
                        </a:rPr>
                        <a:t>軸馬達</a:t>
                      </a:r>
                      <a:r>
                        <a:rPr lang="en-US" altLang="zh-TW" sz="500" u="none" strike="noStrike">
                          <a:effectLst/>
                        </a:rPr>
                        <a:t>-B2</a:t>
                      </a:r>
                      <a:endParaRPr lang="en-US" altLang="zh-TW" sz="5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500" u="none" strike="noStrike">
                          <a:effectLst/>
                        </a:rPr>
                        <a:t>　</a:t>
                      </a:r>
                      <a:endParaRPr lang="zh-TW" alt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HDT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3571986571"/>
                  </a:ext>
                </a:extLst>
              </a:tr>
              <a:tr h="223851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9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M33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9-1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台車</a:t>
                      </a:r>
                      <a:r>
                        <a:rPr lang="en-US" sz="500" u="none" strike="noStrike">
                          <a:effectLst/>
                        </a:rPr>
                        <a:t>Y</a:t>
                      </a:r>
                      <a:r>
                        <a:rPr lang="zh-TW" altLang="en-US" sz="500" u="none" strike="noStrike">
                          <a:effectLst/>
                        </a:rPr>
                        <a:t>軸</a:t>
                      </a:r>
                      <a:r>
                        <a:rPr lang="en-US" altLang="zh-TW" sz="500" u="none" strike="noStrike">
                          <a:effectLst/>
                        </a:rPr>
                        <a:t>(</a:t>
                      </a:r>
                      <a:r>
                        <a:rPr lang="en-US" sz="500" u="none" strike="noStrike">
                          <a:effectLst/>
                        </a:rPr>
                        <a:t>A)</a:t>
                      </a:r>
                      <a:endParaRPr lang="en-US" sz="5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100W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TTU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3183370980"/>
                  </a:ext>
                </a:extLst>
              </a:tr>
              <a:tr h="223851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M34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9-2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台車</a:t>
                      </a:r>
                      <a:r>
                        <a:rPr lang="en-US" sz="500" u="none" strike="noStrike">
                          <a:effectLst/>
                        </a:rPr>
                        <a:t>Y</a:t>
                      </a:r>
                      <a:r>
                        <a:rPr lang="zh-TW" altLang="en-US" sz="500" u="none" strike="noStrike">
                          <a:effectLst/>
                        </a:rPr>
                        <a:t>軸</a:t>
                      </a:r>
                      <a:r>
                        <a:rPr lang="en-US" altLang="zh-TW" sz="500" u="none" strike="noStrike">
                          <a:effectLst/>
                        </a:rPr>
                        <a:t>(</a:t>
                      </a:r>
                      <a:r>
                        <a:rPr lang="en-US" sz="500" u="none" strike="noStrike">
                          <a:effectLst/>
                        </a:rPr>
                        <a:t>B)</a:t>
                      </a:r>
                      <a:endParaRPr lang="en-US" sz="5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100W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TTU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1265976894"/>
                  </a:ext>
                </a:extLst>
              </a:tr>
              <a:tr h="223851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M35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9-3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台車</a:t>
                      </a:r>
                      <a:r>
                        <a:rPr lang="en-US" sz="500" u="none" strike="noStrike">
                          <a:effectLst/>
                        </a:rPr>
                        <a:t>Y</a:t>
                      </a:r>
                      <a:r>
                        <a:rPr lang="zh-TW" altLang="en-US" sz="500" u="none" strike="noStrike">
                          <a:effectLst/>
                        </a:rPr>
                        <a:t>軸</a:t>
                      </a:r>
                      <a:r>
                        <a:rPr lang="en-US" altLang="zh-TW" sz="500" u="none" strike="noStrike">
                          <a:effectLst/>
                        </a:rPr>
                        <a:t>(</a:t>
                      </a:r>
                      <a:r>
                        <a:rPr lang="en-US" sz="500" u="none" strike="noStrike">
                          <a:effectLst/>
                        </a:rPr>
                        <a:t>C)</a:t>
                      </a:r>
                      <a:endParaRPr lang="en-US" sz="5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100W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TTU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43030258"/>
                  </a:ext>
                </a:extLst>
              </a:tr>
              <a:tr h="223851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M36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9-4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500" u="none" strike="noStrike">
                          <a:effectLst/>
                        </a:rPr>
                        <a:t>台車</a:t>
                      </a:r>
                      <a:r>
                        <a:rPr lang="en-US" sz="500" u="none" strike="noStrike">
                          <a:effectLst/>
                        </a:rPr>
                        <a:t>Y</a:t>
                      </a:r>
                      <a:r>
                        <a:rPr lang="zh-TW" altLang="en-US" sz="500" u="none" strike="noStrike">
                          <a:effectLst/>
                        </a:rPr>
                        <a:t>軸</a:t>
                      </a:r>
                      <a:r>
                        <a:rPr lang="en-US" altLang="zh-TW" sz="500" u="none" strike="noStrike">
                          <a:effectLst/>
                        </a:rPr>
                        <a:t>(</a:t>
                      </a:r>
                      <a:r>
                        <a:rPr lang="en-US" sz="500" u="none" strike="noStrike">
                          <a:effectLst/>
                        </a:rPr>
                        <a:t>D)</a:t>
                      </a:r>
                      <a:endParaRPr lang="en-US" sz="5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100W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TTU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4121590168"/>
                  </a:ext>
                </a:extLst>
              </a:tr>
              <a:tr h="149234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0A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M11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10-1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u="none" strike="noStrike">
                          <a:effectLst/>
                        </a:rPr>
                        <a:t>A+B </a:t>
                      </a:r>
                      <a:r>
                        <a:rPr lang="zh-TW" altLang="en-US" sz="500" u="none" strike="noStrike">
                          <a:effectLst/>
                        </a:rPr>
                        <a:t>供料台車升降</a:t>
                      </a:r>
                      <a:endParaRPr lang="zh-TW" altLang="en-US" sz="5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200W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TTU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123714733"/>
                  </a:ext>
                </a:extLst>
              </a:tr>
              <a:tr h="14923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M38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10-2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u="none" strike="noStrike">
                          <a:effectLst/>
                        </a:rPr>
                        <a:t>A+B </a:t>
                      </a:r>
                      <a:r>
                        <a:rPr lang="zh-TW" altLang="en-US" sz="500" u="none" strike="noStrike">
                          <a:effectLst/>
                        </a:rPr>
                        <a:t>收料台車升降</a:t>
                      </a:r>
                      <a:endParaRPr lang="zh-TW" altLang="en-US" sz="5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200W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TTU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3054556612"/>
                  </a:ext>
                </a:extLst>
              </a:tr>
              <a:tr h="14923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M39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10-3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500" u="none" strike="noStrike">
                          <a:effectLst/>
                        </a:rPr>
                        <a:t>C+D </a:t>
                      </a:r>
                      <a:r>
                        <a:rPr lang="zh-TW" altLang="en-US" sz="500" u="none" strike="noStrike">
                          <a:effectLst/>
                        </a:rPr>
                        <a:t>供料台車升降</a:t>
                      </a:r>
                      <a:endParaRPr lang="zh-TW" altLang="en-US" sz="5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200W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TTU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237171510"/>
                  </a:ext>
                </a:extLst>
              </a:tr>
              <a:tr h="14923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u="none" strike="noStrike">
                          <a:effectLst/>
                        </a:rPr>
                        <a:t>M40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500" u="none" strike="noStrike">
                          <a:effectLst/>
                        </a:rPr>
                        <a:t>10-4</a:t>
                      </a:r>
                      <a:endParaRPr lang="en-US" altLang="zh-TW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500" u="none" strike="noStrike">
                          <a:effectLst/>
                        </a:rPr>
                        <a:t>C+D </a:t>
                      </a:r>
                      <a:r>
                        <a:rPr lang="zh-TW" altLang="en-US" sz="500" u="none" strike="noStrike">
                          <a:effectLst/>
                        </a:rPr>
                        <a:t>收料台車升降</a:t>
                      </a:r>
                      <a:endParaRPr lang="zh-TW" altLang="en-US" sz="500" b="0" i="0" u="none" strike="noStrike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3631" marR="3631" marT="363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>
                          <a:effectLst/>
                        </a:rPr>
                        <a:t>200W</a:t>
                      </a:r>
                      <a:endParaRPr lang="en-US" sz="500" b="0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u="none" strike="noStrike" dirty="0">
                          <a:effectLst/>
                        </a:rPr>
                        <a:t>TTU</a:t>
                      </a:r>
                      <a:endParaRPr lang="en-US" sz="500" b="0" i="0" u="none" strike="noStrike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3631" marR="3631" marT="3631" marB="0" anchor="b"/>
                </a:tc>
                <a:extLst>
                  <a:ext uri="{0D108BD9-81ED-4DB2-BD59-A6C34878D82A}">
                    <a16:rowId xmlns:a16="http://schemas.microsoft.com/office/drawing/2014/main" val="1492608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5320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387" y="1061936"/>
            <a:ext cx="6659627" cy="474666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2356174" y="0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驅動器盤</a:t>
            </a:r>
            <a:r>
              <a:rPr lang="en-US" altLang="zh-TW" sz="2000" dirty="0" smtClean="0"/>
              <a:t>-1</a:t>
            </a:r>
            <a:endParaRPr lang="zh-TW" altLang="en-US" sz="20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2734349" y="1489640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M9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4149325" y="4503985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 smtClean="0">
                <a:solidFill>
                  <a:srgbClr val="FF0000"/>
                </a:solidFill>
              </a:rPr>
              <a:t>卡</a:t>
            </a:r>
            <a:r>
              <a:rPr lang="en-US" altLang="zh-TW" sz="1200" b="1" dirty="0" smtClean="0">
                <a:solidFill>
                  <a:srgbClr val="FF0000"/>
                </a:solidFill>
              </a:rPr>
              <a:t>3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4753511" y="4496733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 smtClean="0">
                <a:solidFill>
                  <a:srgbClr val="FF0000"/>
                </a:solidFill>
              </a:rPr>
              <a:t>卡</a:t>
            </a:r>
            <a:r>
              <a:rPr lang="en-US" altLang="zh-TW" sz="1200" b="1" dirty="0" smtClean="0">
                <a:solidFill>
                  <a:srgbClr val="FF0000"/>
                </a:solidFill>
              </a:rPr>
              <a:t>4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5327018" y="4489482"/>
            <a:ext cx="447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 smtClean="0">
                <a:solidFill>
                  <a:srgbClr val="FF0000"/>
                </a:solidFill>
              </a:rPr>
              <a:t>卡</a:t>
            </a:r>
            <a:r>
              <a:rPr lang="en-US" altLang="zh-TW" sz="1200" b="1" dirty="0" smtClean="0">
                <a:solidFill>
                  <a:srgbClr val="FF0000"/>
                </a:solidFill>
              </a:rPr>
              <a:t>5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4526476" y="1489271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M13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3916914" y="1552870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M12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5702553" y="1619043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M16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6268090" y="1628977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M17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6776973" y="1610316"/>
            <a:ext cx="508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M28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2740134" y="3966067"/>
            <a:ext cx="556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M19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31" name="文字方塊 30"/>
          <p:cNvSpPr txBox="1"/>
          <p:nvPr/>
        </p:nvSpPr>
        <p:spPr>
          <a:xfrm>
            <a:off x="2988790" y="4235026"/>
            <a:ext cx="556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M23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3564985" y="4779362"/>
            <a:ext cx="556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M22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3229306" y="4766481"/>
            <a:ext cx="556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b="1" dirty="0" smtClean="0">
                <a:solidFill>
                  <a:srgbClr val="FF0000"/>
                </a:solidFill>
              </a:rPr>
              <a:t>M18</a:t>
            </a:r>
            <a:endParaRPr lang="zh-TW" altLang="en-US" sz="1200" b="1" dirty="0">
              <a:solidFill>
                <a:srgbClr val="FF0000"/>
              </a:solidFill>
            </a:endParaRPr>
          </a:p>
        </p:txBody>
      </p:sp>
      <p:cxnSp>
        <p:nvCxnSpPr>
          <p:cNvPr id="37" name="直線接點 36"/>
          <p:cNvCxnSpPr/>
          <p:nvPr/>
        </p:nvCxnSpPr>
        <p:spPr>
          <a:xfrm>
            <a:off x="6036900" y="4443237"/>
            <a:ext cx="494522" cy="566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接點 37"/>
          <p:cNvCxnSpPr/>
          <p:nvPr/>
        </p:nvCxnSpPr>
        <p:spPr>
          <a:xfrm flipH="1">
            <a:off x="6008476" y="4453171"/>
            <a:ext cx="519227" cy="566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/>
          <p:cNvCxnSpPr/>
          <p:nvPr/>
        </p:nvCxnSpPr>
        <p:spPr>
          <a:xfrm>
            <a:off x="6661573" y="4433303"/>
            <a:ext cx="494522" cy="566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/>
          <p:cNvCxnSpPr/>
          <p:nvPr/>
        </p:nvCxnSpPr>
        <p:spPr>
          <a:xfrm flipH="1">
            <a:off x="6633149" y="4443237"/>
            <a:ext cx="519227" cy="566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2356174" y="3900196"/>
            <a:ext cx="498993" cy="1007706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31"/>
          <p:cNvSpPr/>
          <p:nvPr/>
        </p:nvSpPr>
        <p:spPr>
          <a:xfrm>
            <a:off x="3403632" y="1352005"/>
            <a:ext cx="498993" cy="158644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34"/>
          <p:cNvSpPr/>
          <p:nvPr/>
        </p:nvSpPr>
        <p:spPr>
          <a:xfrm>
            <a:off x="5179381" y="1352004"/>
            <a:ext cx="498993" cy="158644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9174613"/>
      </p:ext>
    </p:extLst>
  </p:cSld>
  <p:clrMapOvr>
    <a:masterClrMapping/>
  </p:clrMapOvr>
</p:sld>
</file>

<file path=ppt/theme/theme1.xml><?xml version="1.0" encoding="utf-8"?>
<a:theme xmlns:a="http://schemas.openxmlformats.org/drawingml/2006/main" name="佈景主題 - ProV Confidential(0403) - 20201001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33154</TotalTime>
  <Words>2081</Words>
  <Application>Microsoft Office PowerPoint</Application>
  <PresentationFormat>如螢幕大小 (4:3)</PresentationFormat>
  <Paragraphs>893</Paragraphs>
  <Slides>32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41" baseType="lpstr">
      <vt:lpstr>細明體</vt:lpstr>
      <vt:lpstr>微軟正黑體</vt:lpstr>
      <vt:lpstr>新細明體</vt:lpstr>
      <vt:lpstr>標楷體</vt:lpstr>
      <vt:lpstr>Arial</vt:lpstr>
      <vt:lpstr>Calibri</vt:lpstr>
      <vt:lpstr>Times New Roman</vt:lpstr>
      <vt:lpstr>Wingdings</vt:lpstr>
      <vt:lpstr>佈景主題 - ProV Confidential(0403) - 20201001</vt:lpstr>
      <vt:lpstr>TBPP14202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12/06 做到這---裡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AWDP11001 專案進度檢討</dc:title>
  <dc:creator>Jay Tsao</dc:creator>
  <cp:lastModifiedBy>Jim徐明傑</cp:lastModifiedBy>
  <cp:revision>917</cp:revision>
  <cp:lastPrinted>2025-12-06T03:26:10Z</cp:lastPrinted>
  <dcterms:created xsi:type="dcterms:W3CDTF">2023-10-16T07:54:19Z</dcterms:created>
  <dcterms:modified xsi:type="dcterms:W3CDTF">2025-12-18T00:59:03Z</dcterms:modified>
</cp:coreProperties>
</file>